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6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</p:sldIdLst>
  <p:sldSz cy="5143500" cx="9144000"/>
  <p:notesSz cx="9144000" cy="5143500"/>
  <p:embeddedFontLst>
    <p:embeddedFont>
      <p:font typeface="Quattrocento Sans"/>
      <p:regular r:id="rId26"/>
      <p:bold r:id="rId27"/>
      <p:italic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880">
          <p15:clr>
            <a:srgbClr val="000000"/>
          </p15:clr>
        </p15:guide>
        <p15:guide id="2" pos="2160">
          <p15:clr>
            <a:srgbClr val="000000"/>
          </p15:clr>
        </p15:guide>
      </p15:sldGuideLst>
    </p:ext>
    <p:ext uri="GoogleSlidesCustomDataVersion2">
      <go:slidesCustomData xmlns:go="http://customooxmlschemas.google.com/" r:id="rId30" roundtripDataSignature="AMtx7mj2sfn0VT9TNUZ1lzWncbPyqQAaC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QuattrocentoSans-regular.fntdata"/><Relationship Id="rId25" Type="http://schemas.openxmlformats.org/officeDocument/2006/relationships/slide" Target="slides/slide19.xml"/><Relationship Id="rId28" Type="http://schemas.openxmlformats.org/officeDocument/2006/relationships/font" Target="fonts/QuattrocentoSans-italic.fntdata"/><Relationship Id="rId27" Type="http://schemas.openxmlformats.org/officeDocument/2006/relationships/font" Target="fonts/QuattrocentoSans-bold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QuattrocentoSans-bold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0" Type="http://customschemas.google.com/relationships/presentationmetadata" Target="meta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:notes"/>
          <p:cNvSpPr txBox="1"/>
          <p:nvPr>
            <p:ph idx="1" type="body"/>
          </p:nvPr>
        </p:nvSpPr>
        <p:spPr>
          <a:xfrm>
            <a:off x="1036320" y="2687378"/>
            <a:ext cx="8289900" cy="254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8" name="Google Shape;118;p1:notes"/>
          <p:cNvSpPr/>
          <p:nvPr>
            <p:ph idx="2" type="sldImg"/>
          </p:nvPr>
        </p:nvSpPr>
        <p:spPr>
          <a:xfrm>
            <a:off x="711360" y="429908"/>
            <a:ext cx="8939700" cy="2121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2e3b743a7c8_0_32:notes"/>
          <p:cNvSpPr/>
          <p:nvPr>
            <p:ph idx="2" type="sldImg"/>
          </p:nvPr>
        </p:nvSpPr>
        <p:spPr>
          <a:xfrm>
            <a:off x="1524300" y="385750"/>
            <a:ext cx="60963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2e3b743a7c8_0_32:notes"/>
          <p:cNvSpPr txBox="1"/>
          <p:nvPr>
            <p:ph idx="1" type="body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2e3b743a7c8_0_74:notes"/>
          <p:cNvSpPr/>
          <p:nvPr>
            <p:ph idx="2" type="sldImg"/>
          </p:nvPr>
        </p:nvSpPr>
        <p:spPr>
          <a:xfrm>
            <a:off x="1524300" y="385750"/>
            <a:ext cx="60963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2e3b743a7c8_0_74:notes"/>
          <p:cNvSpPr txBox="1"/>
          <p:nvPr>
            <p:ph idx="1" type="body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2e3be4190b0_1_111:notes"/>
          <p:cNvSpPr/>
          <p:nvPr>
            <p:ph idx="2" type="sldImg"/>
          </p:nvPr>
        </p:nvSpPr>
        <p:spPr>
          <a:xfrm>
            <a:off x="1524300" y="385750"/>
            <a:ext cx="60963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2e3be4190b0_1_111:notes"/>
          <p:cNvSpPr txBox="1"/>
          <p:nvPr>
            <p:ph idx="1" type="body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2e3b743a7c8_0_67:notes"/>
          <p:cNvSpPr/>
          <p:nvPr>
            <p:ph idx="2" type="sldImg"/>
          </p:nvPr>
        </p:nvSpPr>
        <p:spPr>
          <a:xfrm>
            <a:off x="1524300" y="385750"/>
            <a:ext cx="60963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2e3b743a7c8_0_67:notes"/>
          <p:cNvSpPr txBox="1"/>
          <p:nvPr>
            <p:ph idx="1" type="body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2e3b743a7c8_0_88:notes"/>
          <p:cNvSpPr/>
          <p:nvPr>
            <p:ph idx="2" type="sldImg"/>
          </p:nvPr>
        </p:nvSpPr>
        <p:spPr>
          <a:xfrm>
            <a:off x="1524300" y="385750"/>
            <a:ext cx="60963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2e3b743a7c8_0_88:notes"/>
          <p:cNvSpPr txBox="1"/>
          <p:nvPr>
            <p:ph idx="1" type="body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2e3be4190b0_1_137:notes"/>
          <p:cNvSpPr/>
          <p:nvPr>
            <p:ph idx="2" type="sldImg"/>
          </p:nvPr>
        </p:nvSpPr>
        <p:spPr>
          <a:xfrm>
            <a:off x="1524300" y="385750"/>
            <a:ext cx="60963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2e3be4190b0_1_137:notes"/>
          <p:cNvSpPr txBox="1"/>
          <p:nvPr>
            <p:ph idx="1" type="body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2e3b743a7c8_0_46:notes"/>
          <p:cNvSpPr/>
          <p:nvPr>
            <p:ph idx="2" type="sldImg"/>
          </p:nvPr>
        </p:nvSpPr>
        <p:spPr>
          <a:xfrm>
            <a:off x="1524300" y="385750"/>
            <a:ext cx="60963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2e3b743a7c8_0_46:notes"/>
          <p:cNvSpPr txBox="1"/>
          <p:nvPr>
            <p:ph idx="1" type="body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2e3b743a7c8_0_81:notes"/>
          <p:cNvSpPr/>
          <p:nvPr>
            <p:ph idx="2" type="sldImg"/>
          </p:nvPr>
        </p:nvSpPr>
        <p:spPr>
          <a:xfrm>
            <a:off x="1524300" y="385750"/>
            <a:ext cx="60963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2e3b743a7c8_0_81:notes"/>
          <p:cNvSpPr txBox="1"/>
          <p:nvPr>
            <p:ph idx="1" type="body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2e3be4190b0_1_45:notes"/>
          <p:cNvSpPr/>
          <p:nvPr>
            <p:ph idx="2" type="sldImg"/>
          </p:nvPr>
        </p:nvSpPr>
        <p:spPr>
          <a:xfrm>
            <a:off x="1524300" y="385750"/>
            <a:ext cx="60963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2e3be4190b0_1_45:notes"/>
          <p:cNvSpPr txBox="1"/>
          <p:nvPr>
            <p:ph idx="1" type="body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12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63" name="Google Shape;363;p12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3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2" name="Google Shape;132;p3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e3b743a7c8_0_8:notes"/>
          <p:cNvSpPr/>
          <p:nvPr>
            <p:ph idx="2" type="sldImg"/>
          </p:nvPr>
        </p:nvSpPr>
        <p:spPr>
          <a:xfrm>
            <a:off x="1524300" y="385750"/>
            <a:ext cx="60963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2e3b743a7c8_0_8:notes"/>
          <p:cNvSpPr txBox="1"/>
          <p:nvPr>
            <p:ph idx="1" type="body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e3be4190b0_1_73:notes"/>
          <p:cNvSpPr/>
          <p:nvPr>
            <p:ph idx="2" type="sldImg"/>
          </p:nvPr>
        </p:nvSpPr>
        <p:spPr>
          <a:xfrm>
            <a:off x="1524300" y="385750"/>
            <a:ext cx="60963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2e3be4190b0_1_73:notes"/>
          <p:cNvSpPr txBox="1"/>
          <p:nvPr>
            <p:ph idx="1" type="body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e3b743a7c8_0_39:notes"/>
          <p:cNvSpPr/>
          <p:nvPr>
            <p:ph idx="2" type="sldImg"/>
          </p:nvPr>
        </p:nvSpPr>
        <p:spPr>
          <a:xfrm>
            <a:off x="1524300" y="385750"/>
            <a:ext cx="60963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2e3b743a7c8_0_39:notes"/>
          <p:cNvSpPr txBox="1"/>
          <p:nvPr>
            <p:ph idx="1" type="body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e3b743a7c8_0_25:notes"/>
          <p:cNvSpPr/>
          <p:nvPr>
            <p:ph idx="2" type="sldImg"/>
          </p:nvPr>
        </p:nvSpPr>
        <p:spPr>
          <a:xfrm>
            <a:off x="1524300" y="385750"/>
            <a:ext cx="60963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2e3b743a7c8_0_25:notes"/>
          <p:cNvSpPr txBox="1"/>
          <p:nvPr>
            <p:ph idx="1" type="body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2dd154b5896_0_162:notes"/>
          <p:cNvSpPr txBox="1"/>
          <p:nvPr>
            <p:ph idx="1" type="body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28" name="Google Shape;228;g2dd154b5896_0_162:notes"/>
          <p:cNvSpPr/>
          <p:nvPr>
            <p:ph idx="2" type="sldImg"/>
          </p:nvPr>
        </p:nvSpPr>
        <p:spPr>
          <a:xfrm>
            <a:off x="1524300" y="385750"/>
            <a:ext cx="60963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2e3b743a7c8_0_3:notes"/>
          <p:cNvSpPr/>
          <p:nvPr>
            <p:ph idx="2" type="sldImg"/>
          </p:nvPr>
        </p:nvSpPr>
        <p:spPr>
          <a:xfrm>
            <a:off x="1524300" y="385750"/>
            <a:ext cx="60963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2e3b743a7c8_0_3:notes"/>
          <p:cNvSpPr txBox="1"/>
          <p:nvPr>
            <p:ph idx="1" type="body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2e3be4190b0_1_14:notes"/>
          <p:cNvSpPr/>
          <p:nvPr>
            <p:ph idx="2" type="sldImg"/>
          </p:nvPr>
        </p:nvSpPr>
        <p:spPr>
          <a:xfrm>
            <a:off x="1524300" y="385750"/>
            <a:ext cx="60963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2e3be4190b0_1_14:notes"/>
          <p:cNvSpPr txBox="1"/>
          <p:nvPr>
            <p:ph idx="1" type="body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4"/>
          <p:cNvSpPr txBox="1"/>
          <p:nvPr>
            <p:ph type="title"/>
          </p:nvPr>
        </p:nvSpPr>
        <p:spPr>
          <a:xfrm>
            <a:off x="311760" y="444960"/>
            <a:ext cx="85200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" name="Google Shape;11;p14"/>
          <p:cNvSpPr txBox="1"/>
          <p:nvPr>
            <p:ph idx="1" type="body"/>
          </p:nvPr>
        </p:nvSpPr>
        <p:spPr>
          <a:xfrm>
            <a:off x="311760" y="1152360"/>
            <a:ext cx="8520000" cy="34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4"/>
          <p:cNvSpPr txBox="1"/>
          <p:nvPr>
            <p:ph type="title"/>
          </p:nvPr>
        </p:nvSpPr>
        <p:spPr>
          <a:xfrm>
            <a:off x="311760" y="444960"/>
            <a:ext cx="85200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54"/>
          <p:cNvSpPr txBox="1"/>
          <p:nvPr>
            <p:ph idx="1" type="body"/>
          </p:nvPr>
        </p:nvSpPr>
        <p:spPr>
          <a:xfrm>
            <a:off x="311760" y="1152360"/>
            <a:ext cx="8520000" cy="16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54"/>
          <p:cNvSpPr txBox="1"/>
          <p:nvPr>
            <p:ph idx="2" type="body"/>
          </p:nvPr>
        </p:nvSpPr>
        <p:spPr>
          <a:xfrm>
            <a:off x="311760" y="2936880"/>
            <a:ext cx="8520000" cy="16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55"/>
          <p:cNvSpPr txBox="1"/>
          <p:nvPr>
            <p:ph type="title"/>
          </p:nvPr>
        </p:nvSpPr>
        <p:spPr>
          <a:xfrm>
            <a:off x="311760" y="444960"/>
            <a:ext cx="85200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55"/>
          <p:cNvSpPr txBox="1"/>
          <p:nvPr>
            <p:ph idx="1" type="body"/>
          </p:nvPr>
        </p:nvSpPr>
        <p:spPr>
          <a:xfrm>
            <a:off x="311760" y="1152360"/>
            <a:ext cx="4157700" cy="16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55"/>
          <p:cNvSpPr txBox="1"/>
          <p:nvPr>
            <p:ph idx="2" type="body"/>
          </p:nvPr>
        </p:nvSpPr>
        <p:spPr>
          <a:xfrm>
            <a:off x="4677840" y="1152360"/>
            <a:ext cx="4157700" cy="16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55"/>
          <p:cNvSpPr txBox="1"/>
          <p:nvPr>
            <p:ph idx="3" type="body"/>
          </p:nvPr>
        </p:nvSpPr>
        <p:spPr>
          <a:xfrm>
            <a:off x="311760" y="2936880"/>
            <a:ext cx="4157700" cy="16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55"/>
          <p:cNvSpPr txBox="1"/>
          <p:nvPr>
            <p:ph idx="4" type="body"/>
          </p:nvPr>
        </p:nvSpPr>
        <p:spPr>
          <a:xfrm>
            <a:off x="4677840" y="2936880"/>
            <a:ext cx="4157700" cy="16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56"/>
          <p:cNvSpPr txBox="1"/>
          <p:nvPr>
            <p:ph type="title"/>
          </p:nvPr>
        </p:nvSpPr>
        <p:spPr>
          <a:xfrm>
            <a:off x="311760" y="444960"/>
            <a:ext cx="85200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56"/>
          <p:cNvSpPr txBox="1"/>
          <p:nvPr>
            <p:ph idx="1" type="body"/>
          </p:nvPr>
        </p:nvSpPr>
        <p:spPr>
          <a:xfrm>
            <a:off x="311760" y="1152360"/>
            <a:ext cx="2743200" cy="16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56"/>
          <p:cNvSpPr txBox="1"/>
          <p:nvPr>
            <p:ph idx="2" type="body"/>
          </p:nvPr>
        </p:nvSpPr>
        <p:spPr>
          <a:xfrm>
            <a:off x="3192480" y="1152360"/>
            <a:ext cx="2743200" cy="16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56"/>
          <p:cNvSpPr txBox="1"/>
          <p:nvPr>
            <p:ph idx="3" type="body"/>
          </p:nvPr>
        </p:nvSpPr>
        <p:spPr>
          <a:xfrm>
            <a:off x="6073200" y="1152360"/>
            <a:ext cx="2743200" cy="16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56"/>
          <p:cNvSpPr txBox="1"/>
          <p:nvPr>
            <p:ph idx="4" type="body"/>
          </p:nvPr>
        </p:nvSpPr>
        <p:spPr>
          <a:xfrm>
            <a:off x="311760" y="2936880"/>
            <a:ext cx="2743200" cy="16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56"/>
          <p:cNvSpPr txBox="1"/>
          <p:nvPr>
            <p:ph idx="5" type="body"/>
          </p:nvPr>
        </p:nvSpPr>
        <p:spPr>
          <a:xfrm>
            <a:off x="3192480" y="2936880"/>
            <a:ext cx="2743200" cy="16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56"/>
          <p:cNvSpPr txBox="1"/>
          <p:nvPr>
            <p:ph idx="6" type="body"/>
          </p:nvPr>
        </p:nvSpPr>
        <p:spPr>
          <a:xfrm>
            <a:off x="6073200" y="2936880"/>
            <a:ext cx="2743200" cy="16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 type="obj">
  <p:cSld name="OBJECT">
    <p:bg>
      <p:bgPr>
        <a:solidFill>
          <a:schemeClr val="lt1"/>
        </a:solid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6"/>
          <p:cNvSpPr/>
          <p:nvPr/>
        </p:nvSpPr>
        <p:spPr>
          <a:xfrm>
            <a:off x="342620" y="372656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16"/>
          <p:cNvSpPr/>
          <p:nvPr/>
        </p:nvSpPr>
        <p:spPr>
          <a:xfrm>
            <a:off x="263228" y="370342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16"/>
          <p:cNvSpPr/>
          <p:nvPr/>
        </p:nvSpPr>
        <p:spPr>
          <a:xfrm>
            <a:off x="183835" y="370342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16"/>
          <p:cNvSpPr/>
          <p:nvPr/>
        </p:nvSpPr>
        <p:spPr>
          <a:xfrm>
            <a:off x="104442" y="370342"/>
            <a:ext cx="23495" cy="23495"/>
          </a:xfrm>
          <a:custGeom>
            <a:rect b="b" l="l" r="r" t="t"/>
            <a:pathLst>
              <a:path extrusionOk="0" h="23495" w="23494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16"/>
          <p:cNvSpPr/>
          <p:nvPr/>
        </p:nvSpPr>
        <p:spPr>
          <a:xfrm>
            <a:off x="25049" y="370342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16"/>
          <p:cNvSpPr/>
          <p:nvPr/>
        </p:nvSpPr>
        <p:spPr>
          <a:xfrm>
            <a:off x="342620" y="452049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16"/>
          <p:cNvSpPr/>
          <p:nvPr/>
        </p:nvSpPr>
        <p:spPr>
          <a:xfrm>
            <a:off x="263228" y="449735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16"/>
          <p:cNvSpPr/>
          <p:nvPr/>
        </p:nvSpPr>
        <p:spPr>
          <a:xfrm>
            <a:off x="183835" y="449735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16"/>
          <p:cNvSpPr/>
          <p:nvPr/>
        </p:nvSpPr>
        <p:spPr>
          <a:xfrm>
            <a:off x="104442" y="449735"/>
            <a:ext cx="23495" cy="23495"/>
          </a:xfrm>
          <a:custGeom>
            <a:rect b="b" l="l" r="r" t="t"/>
            <a:pathLst>
              <a:path extrusionOk="0" h="23495" w="23494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16"/>
          <p:cNvSpPr/>
          <p:nvPr/>
        </p:nvSpPr>
        <p:spPr>
          <a:xfrm>
            <a:off x="25049" y="449735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p16"/>
          <p:cNvSpPr/>
          <p:nvPr/>
        </p:nvSpPr>
        <p:spPr>
          <a:xfrm>
            <a:off x="342620" y="531442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16"/>
          <p:cNvSpPr/>
          <p:nvPr/>
        </p:nvSpPr>
        <p:spPr>
          <a:xfrm>
            <a:off x="263228" y="529128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16"/>
          <p:cNvSpPr/>
          <p:nvPr/>
        </p:nvSpPr>
        <p:spPr>
          <a:xfrm>
            <a:off x="183835" y="529128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16"/>
          <p:cNvSpPr/>
          <p:nvPr/>
        </p:nvSpPr>
        <p:spPr>
          <a:xfrm>
            <a:off x="104442" y="529128"/>
            <a:ext cx="23495" cy="23495"/>
          </a:xfrm>
          <a:custGeom>
            <a:rect b="b" l="l" r="r" t="t"/>
            <a:pathLst>
              <a:path extrusionOk="0" h="23495" w="23494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16"/>
          <p:cNvSpPr/>
          <p:nvPr/>
        </p:nvSpPr>
        <p:spPr>
          <a:xfrm>
            <a:off x="25049" y="529128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16"/>
          <p:cNvSpPr/>
          <p:nvPr/>
        </p:nvSpPr>
        <p:spPr>
          <a:xfrm>
            <a:off x="342620" y="610835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16"/>
          <p:cNvSpPr/>
          <p:nvPr/>
        </p:nvSpPr>
        <p:spPr>
          <a:xfrm>
            <a:off x="263228" y="608521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16"/>
          <p:cNvSpPr/>
          <p:nvPr/>
        </p:nvSpPr>
        <p:spPr>
          <a:xfrm>
            <a:off x="183835" y="608521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16"/>
          <p:cNvSpPr/>
          <p:nvPr/>
        </p:nvSpPr>
        <p:spPr>
          <a:xfrm>
            <a:off x="104442" y="608521"/>
            <a:ext cx="23495" cy="23495"/>
          </a:xfrm>
          <a:custGeom>
            <a:rect b="b" l="l" r="r" t="t"/>
            <a:pathLst>
              <a:path extrusionOk="0" h="23495" w="23494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16"/>
          <p:cNvSpPr/>
          <p:nvPr/>
        </p:nvSpPr>
        <p:spPr>
          <a:xfrm>
            <a:off x="25049" y="608521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16"/>
          <p:cNvSpPr/>
          <p:nvPr/>
        </p:nvSpPr>
        <p:spPr>
          <a:xfrm>
            <a:off x="342620" y="690227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16"/>
          <p:cNvSpPr/>
          <p:nvPr/>
        </p:nvSpPr>
        <p:spPr>
          <a:xfrm>
            <a:off x="263228" y="687913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16"/>
          <p:cNvSpPr/>
          <p:nvPr/>
        </p:nvSpPr>
        <p:spPr>
          <a:xfrm>
            <a:off x="183835" y="687913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16"/>
          <p:cNvSpPr/>
          <p:nvPr/>
        </p:nvSpPr>
        <p:spPr>
          <a:xfrm>
            <a:off x="104442" y="687913"/>
            <a:ext cx="23495" cy="23495"/>
          </a:xfrm>
          <a:custGeom>
            <a:rect b="b" l="l" r="r" t="t"/>
            <a:pathLst>
              <a:path extrusionOk="0" h="23495" w="23494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16"/>
          <p:cNvSpPr/>
          <p:nvPr/>
        </p:nvSpPr>
        <p:spPr>
          <a:xfrm>
            <a:off x="25049" y="687913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16"/>
          <p:cNvSpPr txBox="1"/>
          <p:nvPr>
            <p:ph type="title"/>
          </p:nvPr>
        </p:nvSpPr>
        <p:spPr>
          <a:xfrm>
            <a:off x="485225" y="348184"/>
            <a:ext cx="3792294" cy="3323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16"/>
          <p:cNvSpPr txBox="1"/>
          <p:nvPr>
            <p:ph idx="1" type="body"/>
          </p:nvPr>
        </p:nvSpPr>
        <p:spPr>
          <a:xfrm>
            <a:off x="271660" y="1527519"/>
            <a:ext cx="4871720" cy="35166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16"/>
          <p:cNvSpPr txBox="1"/>
          <p:nvPr>
            <p:ph idx="11" type="ft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16"/>
          <p:cNvSpPr txBox="1"/>
          <p:nvPr>
            <p:ph idx="10" type="dt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16"/>
          <p:cNvSpPr txBox="1"/>
          <p:nvPr>
            <p:ph idx="12" type="sldNum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7"/>
          <p:cNvSpPr txBox="1"/>
          <p:nvPr>
            <p:ph type="title"/>
          </p:nvPr>
        </p:nvSpPr>
        <p:spPr>
          <a:xfrm>
            <a:off x="485225" y="348184"/>
            <a:ext cx="3792294" cy="3323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17"/>
          <p:cNvSpPr txBox="1"/>
          <p:nvPr>
            <p:ph idx="11" type="ft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17"/>
          <p:cNvSpPr txBox="1"/>
          <p:nvPr>
            <p:ph idx="10" type="dt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17"/>
          <p:cNvSpPr txBox="1"/>
          <p:nvPr>
            <p:ph idx="12" type="sldNum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0"/>
          <p:cNvSpPr txBox="1"/>
          <p:nvPr>
            <p:ph type="ctrTitle"/>
          </p:nvPr>
        </p:nvSpPr>
        <p:spPr>
          <a:xfrm>
            <a:off x="685800" y="1594485"/>
            <a:ext cx="7772400" cy="10801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20"/>
          <p:cNvSpPr txBox="1"/>
          <p:nvPr>
            <p:ph idx="1" type="subTitle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20"/>
          <p:cNvSpPr txBox="1"/>
          <p:nvPr>
            <p:ph idx="11" type="ft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20"/>
          <p:cNvSpPr txBox="1"/>
          <p:nvPr>
            <p:ph idx="10" type="dt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20"/>
          <p:cNvSpPr txBox="1"/>
          <p:nvPr>
            <p:ph idx="12" type="sldNum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1"/>
          <p:cNvSpPr txBox="1"/>
          <p:nvPr>
            <p:ph type="title"/>
          </p:nvPr>
        </p:nvSpPr>
        <p:spPr>
          <a:xfrm>
            <a:off x="485225" y="348184"/>
            <a:ext cx="3792294" cy="3323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21"/>
          <p:cNvSpPr txBox="1"/>
          <p:nvPr>
            <p:ph idx="1" type="body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21"/>
          <p:cNvSpPr txBox="1"/>
          <p:nvPr>
            <p:ph idx="2" type="body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21"/>
          <p:cNvSpPr txBox="1"/>
          <p:nvPr>
            <p:ph idx="11" type="ft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21"/>
          <p:cNvSpPr txBox="1"/>
          <p:nvPr>
            <p:ph idx="10" type="dt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21"/>
          <p:cNvSpPr txBox="1"/>
          <p:nvPr>
            <p:ph idx="12" type="sldNum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2"/>
          <p:cNvSpPr txBox="1"/>
          <p:nvPr>
            <p:ph idx="11" type="ft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22"/>
          <p:cNvSpPr txBox="1"/>
          <p:nvPr>
            <p:ph idx="10" type="dt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" name="Google Shape;115;p22"/>
          <p:cNvSpPr txBox="1"/>
          <p:nvPr>
            <p:ph idx="12" type="sldNum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46"/>
          <p:cNvSpPr txBox="1"/>
          <p:nvPr>
            <p:ph type="title"/>
          </p:nvPr>
        </p:nvSpPr>
        <p:spPr>
          <a:xfrm>
            <a:off x="311760" y="444960"/>
            <a:ext cx="85200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46"/>
          <p:cNvSpPr txBox="1"/>
          <p:nvPr>
            <p:ph idx="1" type="subTitle"/>
          </p:nvPr>
        </p:nvSpPr>
        <p:spPr>
          <a:xfrm>
            <a:off x="311760" y="1152360"/>
            <a:ext cx="8520000" cy="341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8"/>
          <p:cNvSpPr txBox="1"/>
          <p:nvPr>
            <p:ph type="title"/>
          </p:nvPr>
        </p:nvSpPr>
        <p:spPr>
          <a:xfrm>
            <a:off x="311760" y="444960"/>
            <a:ext cx="85200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48"/>
          <p:cNvSpPr txBox="1"/>
          <p:nvPr>
            <p:ph idx="1" type="body"/>
          </p:nvPr>
        </p:nvSpPr>
        <p:spPr>
          <a:xfrm>
            <a:off x="311760" y="1152360"/>
            <a:ext cx="4157700" cy="34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48"/>
          <p:cNvSpPr txBox="1"/>
          <p:nvPr>
            <p:ph idx="2" type="body"/>
          </p:nvPr>
        </p:nvSpPr>
        <p:spPr>
          <a:xfrm>
            <a:off x="4677840" y="1152360"/>
            <a:ext cx="4157700" cy="34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9"/>
          <p:cNvSpPr txBox="1"/>
          <p:nvPr>
            <p:ph type="title"/>
          </p:nvPr>
        </p:nvSpPr>
        <p:spPr>
          <a:xfrm>
            <a:off x="311760" y="444960"/>
            <a:ext cx="85200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0"/>
          <p:cNvSpPr txBox="1"/>
          <p:nvPr>
            <p:ph idx="1" type="subTitle"/>
          </p:nvPr>
        </p:nvSpPr>
        <p:spPr>
          <a:xfrm>
            <a:off x="311760" y="444960"/>
            <a:ext cx="8520000" cy="265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1"/>
          <p:cNvSpPr txBox="1"/>
          <p:nvPr>
            <p:ph type="title"/>
          </p:nvPr>
        </p:nvSpPr>
        <p:spPr>
          <a:xfrm>
            <a:off x="311760" y="444960"/>
            <a:ext cx="85200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51"/>
          <p:cNvSpPr txBox="1"/>
          <p:nvPr>
            <p:ph idx="1" type="body"/>
          </p:nvPr>
        </p:nvSpPr>
        <p:spPr>
          <a:xfrm>
            <a:off x="311760" y="1152360"/>
            <a:ext cx="4157700" cy="16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51"/>
          <p:cNvSpPr txBox="1"/>
          <p:nvPr>
            <p:ph idx="2" type="body"/>
          </p:nvPr>
        </p:nvSpPr>
        <p:spPr>
          <a:xfrm>
            <a:off x="4677840" y="1152360"/>
            <a:ext cx="4157700" cy="34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51"/>
          <p:cNvSpPr txBox="1"/>
          <p:nvPr>
            <p:ph idx="3" type="body"/>
          </p:nvPr>
        </p:nvSpPr>
        <p:spPr>
          <a:xfrm>
            <a:off x="311760" y="2936880"/>
            <a:ext cx="4157700" cy="16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2"/>
          <p:cNvSpPr txBox="1"/>
          <p:nvPr>
            <p:ph type="title"/>
          </p:nvPr>
        </p:nvSpPr>
        <p:spPr>
          <a:xfrm>
            <a:off x="311760" y="444960"/>
            <a:ext cx="85200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2"/>
          <p:cNvSpPr txBox="1"/>
          <p:nvPr>
            <p:ph idx="1" type="body"/>
          </p:nvPr>
        </p:nvSpPr>
        <p:spPr>
          <a:xfrm>
            <a:off x="311760" y="1152360"/>
            <a:ext cx="4157700" cy="34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52"/>
          <p:cNvSpPr txBox="1"/>
          <p:nvPr>
            <p:ph idx="2" type="body"/>
          </p:nvPr>
        </p:nvSpPr>
        <p:spPr>
          <a:xfrm>
            <a:off x="4677840" y="1152360"/>
            <a:ext cx="4157700" cy="16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52"/>
          <p:cNvSpPr txBox="1"/>
          <p:nvPr>
            <p:ph idx="3" type="body"/>
          </p:nvPr>
        </p:nvSpPr>
        <p:spPr>
          <a:xfrm>
            <a:off x="4677840" y="2936880"/>
            <a:ext cx="4157700" cy="16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3"/>
          <p:cNvSpPr txBox="1"/>
          <p:nvPr>
            <p:ph type="title"/>
          </p:nvPr>
        </p:nvSpPr>
        <p:spPr>
          <a:xfrm>
            <a:off x="311760" y="444960"/>
            <a:ext cx="85200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53"/>
          <p:cNvSpPr txBox="1"/>
          <p:nvPr>
            <p:ph idx="1" type="body"/>
          </p:nvPr>
        </p:nvSpPr>
        <p:spPr>
          <a:xfrm>
            <a:off x="311760" y="1152360"/>
            <a:ext cx="4157700" cy="16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53"/>
          <p:cNvSpPr txBox="1"/>
          <p:nvPr>
            <p:ph idx="2" type="body"/>
          </p:nvPr>
        </p:nvSpPr>
        <p:spPr>
          <a:xfrm>
            <a:off x="4677840" y="1152360"/>
            <a:ext cx="4157700" cy="16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53"/>
          <p:cNvSpPr txBox="1"/>
          <p:nvPr>
            <p:ph idx="3" type="body"/>
          </p:nvPr>
        </p:nvSpPr>
        <p:spPr>
          <a:xfrm>
            <a:off x="311760" y="2936880"/>
            <a:ext cx="8520000" cy="16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7.xml"/><Relationship Id="rId6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3"/>
          <p:cNvSpPr txBox="1"/>
          <p:nvPr>
            <p:ph type="title"/>
          </p:nvPr>
        </p:nvSpPr>
        <p:spPr>
          <a:xfrm>
            <a:off x="311760" y="444960"/>
            <a:ext cx="85200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3"/>
          <p:cNvSpPr txBox="1"/>
          <p:nvPr>
            <p:ph idx="1" type="body"/>
          </p:nvPr>
        </p:nvSpPr>
        <p:spPr>
          <a:xfrm>
            <a:off x="311760" y="1152360"/>
            <a:ext cx="8520000" cy="34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3"/>
          <p:cNvSpPr txBox="1"/>
          <p:nvPr>
            <p:ph idx="12" type="sldNum"/>
          </p:nvPr>
        </p:nvSpPr>
        <p:spPr>
          <a:xfrm>
            <a:off x="8472600" y="4663080"/>
            <a:ext cx="5484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5"/>
          <p:cNvSpPr txBox="1"/>
          <p:nvPr>
            <p:ph type="title"/>
          </p:nvPr>
        </p:nvSpPr>
        <p:spPr>
          <a:xfrm>
            <a:off x="485225" y="348184"/>
            <a:ext cx="3792294" cy="3323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9" name="Google Shape;59;p15"/>
          <p:cNvSpPr txBox="1"/>
          <p:nvPr>
            <p:ph idx="1" type="body"/>
          </p:nvPr>
        </p:nvSpPr>
        <p:spPr>
          <a:xfrm>
            <a:off x="271660" y="1527519"/>
            <a:ext cx="4871720" cy="35166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" name="Google Shape;60;p15"/>
          <p:cNvSpPr txBox="1"/>
          <p:nvPr>
            <p:ph idx="11" type="ft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15"/>
          <p:cNvSpPr txBox="1"/>
          <p:nvPr>
            <p:ph idx="10" type="dt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" name="Google Shape;62;p15"/>
          <p:cNvSpPr txBox="1"/>
          <p:nvPr>
            <p:ph idx="12" type="sldNum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2" r:id="rId1"/>
    <p:sldLayoutId id="2147483663" r:id="rId2"/>
    <p:sldLayoutId id="2147483664" r:id="rId3"/>
    <p:sldLayoutId id="2147483665" r:id="rId4"/>
    <p:sldLayoutId id="21474836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developers.sap.com/tutorials/hcp-create-trial-account.html" TargetMode="External"/><Relationship Id="rId4" Type="http://schemas.openxmlformats.org/officeDocument/2006/relationships/image" Target="../media/image3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5.png"/><Relationship Id="rId4" Type="http://schemas.openxmlformats.org/officeDocument/2006/relationships/image" Target="../media/image33.png"/><Relationship Id="rId5" Type="http://schemas.openxmlformats.org/officeDocument/2006/relationships/image" Target="../media/image2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jpg"/><Relationship Id="rId4" Type="http://schemas.openxmlformats.org/officeDocument/2006/relationships/image" Target="../media/image5.png"/><Relationship Id="rId5" Type="http://schemas.openxmlformats.org/officeDocument/2006/relationships/image" Target="../media/image7.png"/><Relationship Id="rId6" Type="http://schemas.openxmlformats.org/officeDocument/2006/relationships/image" Target="../media/image2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2.png"/><Relationship Id="rId7" Type="http://schemas.openxmlformats.org/officeDocument/2006/relationships/image" Target="../media/image1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Relationship Id="rId4" Type="http://schemas.openxmlformats.org/officeDocument/2006/relationships/image" Target="../media/image8.png"/><Relationship Id="rId5" Type="http://schemas.openxmlformats.org/officeDocument/2006/relationships/image" Target="../media/image11.png"/><Relationship Id="rId6" Type="http://schemas.openxmlformats.org/officeDocument/2006/relationships/image" Target="../media/image15.png"/><Relationship Id="rId7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Relationship Id="rId4" Type="http://schemas.openxmlformats.org/officeDocument/2006/relationships/image" Target="../media/image18.png"/><Relationship Id="rId5" Type="http://schemas.openxmlformats.org/officeDocument/2006/relationships/image" Target="../media/image1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0.png"/><Relationship Id="rId4" Type="http://schemas.openxmlformats.org/officeDocument/2006/relationships/image" Target="../media/image1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1"/>
          <p:cNvPicPr preferRelativeResize="0"/>
          <p:nvPr/>
        </p:nvPicPr>
        <p:blipFill rotWithShape="1">
          <a:blip r:embed="rId3">
            <a:alphaModFix/>
          </a:blip>
          <a:srcRect b="7765" l="17193" r="22023" t="5179"/>
          <a:stretch/>
        </p:blipFill>
        <p:spPr>
          <a:xfrm>
            <a:off x="-6840" y="0"/>
            <a:ext cx="9143640" cy="5143320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"/>
          <p:cNvSpPr/>
          <p:nvPr/>
        </p:nvSpPr>
        <p:spPr>
          <a:xfrm>
            <a:off x="889560" y="1602720"/>
            <a:ext cx="7353000" cy="1918500"/>
          </a:xfrm>
          <a:prstGeom prst="rect">
            <a:avLst/>
          </a:prstGeom>
          <a:noFill/>
          <a:ln>
            <a:noFill/>
          </a:ln>
          <a:effectLst>
            <a:outerShdw dir="4541983" dist="18947">
              <a:srgbClr val="000000">
                <a:alpha val="32156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lang="en-US" sz="5000">
                <a:solidFill>
                  <a:srgbClr val="FFFFFF"/>
                </a:solidFill>
              </a:rPr>
              <a:t>BTP</a:t>
            </a:r>
            <a:endParaRPr b="0" i="0" sz="4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2" name="Google Shape;122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7000" y="1155625"/>
            <a:ext cx="1272242" cy="370080"/>
          </a:xfrm>
          <a:prstGeom prst="rect">
            <a:avLst/>
          </a:prstGeom>
          <a:noFill/>
          <a:ln>
            <a:noFill/>
          </a:ln>
          <a:effectLst>
            <a:outerShdw dir="4541983" dist="18947">
              <a:srgbClr val="000000">
                <a:alpha val="32156"/>
              </a:srgbClr>
            </a:outerShdw>
          </a:effectLst>
        </p:spPr>
      </p:pic>
      <p:sp>
        <p:nvSpPr>
          <p:cNvPr id="123" name="Google Shape;123;p1"/>
          <p:cNvSpPr/>
          <p:nvPr/>
        </p:nvSpPr>
        <p:spPr>
          <a:xfrm flipH="1" rot="5400000">
            <a:off x="2455320" y="3864720"/>
            <a:ext cx="186000" cy="1557600"/>
          </a:xfrm>
          <a:prstGeom prst="roundRect">
            <a:avLst>
              <a:gd fmla="val 50000" name="adj"/>
            </a:avLst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1"/>
          <p:cNvSpPr/>
          <p:nvPr/>
        </p:nvSpPr>
        <p:spPr>
          <a:xfrm flipH="1" rot="5400000">
            <a:off x="646140" y="4218420"/>
            <a:ext cx="174300" cy="305700"/>
          </a:xfrm>
          <a:prstGeom prst="roundRect">
            <a:avLst>
              <a:gd fmla="val 50000" name="adj"/>
            </a:avLst>
          </a:prstGeom>
          <a:gradFill>
            <a:gsLst>
              <a:gs pos="0">
                <a:srgbClr val="A6CE39"/>
              </a:gs>
              <a:gs pos="100000">
                <a:srgbClr val="39B54A"/>
              </a:gs>
            </a:gsLst>
            <a:lin ang="80938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1"/>
          <p:cNvSpPr/>
          <p:nvPr/>
        </p:nvSpPr>
        <p:spPr>
          <a:xfrm flipH="1" rot="5400000">
            <a:off x="1659210" y="3815610"/>
            <a:ext cx="174300" cy="880200"/>
          </a:xfrm>
          <a:prstGeom prst="roundRect">
            <a:avLst>
              <a:gd fmla="val 50000" name="adj"/>
            </a:avLst>
          </a:prstGeom>
          <a:gradFill>
            <a:gsLst>
              <a:gs pos="0">
                <a:srgbClr val="A6CE39"/>
              </a:gs>
              <a:gs pos="100000">
                <a:srgbClr val="39B54A"/>
              </a:gs>
            </a:gsLst>
            <a:lin ang="80938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1"/>
          <p:cNvSpPr/>
          <p:nvPr/>
        </p:nvSpPr>
        <p:spPr>
          <a:xfrm flipH="1" rot="5400000">
            <a:off x="881970" y="3472530"/>
            <a:ext cx="174300" cy="880200"/>
          </a:xfrm>
          <a:prstGeom prst="roundRect">
            <a:avLst>
              <a:gd fmla="val 50000" name="adj"/>
            </a:avLst>
          </a:prstGeom>
          <a:gradFill>
            <a:gsLst>
              <a:gs pos="0">
                <a:srgbClr val="A6CE39"/>
              </a:gs>
              <a:gs pos="100000">
                <a:srgbClr val="39B54A"/>
              </a:gs>
            </a:gsLst>
            <a:lin ang="80938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1"/>
          <p:cNvSpPr/>
          <p:nvPr/>
        </p:nvSpPr>
        <p:spPr>
          <a:xfrm>
            <a:off x="1772280" y="4550040"/>
            <a:ext cx="186000" cy="186000"/>
          </a:xfrm>
          <a:prstGeom prst="ellipse">
            <a:avLst/>
          </a:prstGeom>
          <a:gradFill>
            <a:gsLst>
              <a:gs pos="0">
                <a:srgbClr val="A6CE39"/>
              </a:gs>
              <a:gs pos="100000">
                <a:srgbClr val="39B54A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8" name="Google Shape;128;p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17000" y="2210989"/>
            <a:ext cx="1272252" cy="1272252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"/>
          <p:cNvSpPr/>
          <p:nvPr/>
        </p:nvSpPr>
        <p:spPr>
          <a:xfrm>
            <a:off x="7134901" y="4458424"/>
            <a:ext cx="2001900" cy="647400"/>
          </a:xfrm>
          <a:prstGeom prst="rect">
            <a:avLst/>
          </a:prstGeom>
          <a:noFill/>
          <a:ln>
            <a:noFill/>
          </a:ln>
          <a:effectLst>
            <a:outerShdw dir="4541983" dist="18947">
              <a:srgbClr val="000000">
                <a:alpha val="32156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i="0" lang="en-US" sz="1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Bootcamp Fiori </a:t>
            </a:r>
            <a:endParaRPr b="1" i="0" sz="17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i="0" lang="en-US" sz="1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Día </a:t>
            </a:r>
            <a:r>
              <a:rPr b="1" lang="en-US" sz="1700">
                <a:solidFill>
                  <a:srgbClr val="FFFFFF"/>
                </a:solidFill>
              </a:rPr>
              <a:t>3</a:t>
            </a:r>
            <a:endParaRPr b="1" i="0" sz="17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e3b743a7c8_0_32"/>
          <p:cNvSpPr txBox="1"/>
          <p:nvPr>
            <p:ph type="title"/>
          </p:nvPr>
        </p:nvSpPr>
        <p:spPr>
          <a:xfrm>
            <a:off x="485225" y="348175"/>
            <a:ext cx="5125800" cy="277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Modelos de servicio  implementación</a:t>
            </a:r>
            <a:endParaRPr/>
          </a:p>
        </p:txBody>
      </p:sp>
      <p:pic>
        <p:nvPicPr>
          <p:cNvPr id="282" name="Google Shape;282;g2e3b743a7c8_0_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1150" y="842300"/>
            <a:ext cx="7791600" cy="3905550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g2e3b743a7c8_0_32"/>
          <p:cNvSpPr txBox="1"/>
          <p:nvPr/>
        </p:nvSpPr>
        <p:spPr>
          <a:xfrm>
            <a:off x="711150" y="4259750"/>
            <a:ext cx="27687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223548"/>
                </a:solidFill>
                <a:highlight>
                  <a:srgbClr val="FFFFFF"/>
                </a:highlight>
              </a:rPr>
              <a:t>Servicios de correo web,  Google Docs,  Microsoft Office 365 o SAP Business ByDesign</a:t>
            </a:r>
            <a:endParaRPr b="1" sz="1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2e3b743a7c8_0_74"/>
          <p:cNvSpPr/>
          <p:nvPr/>
        </p:nvSpPr>
        <p:spPr>
          <a:xfrm>
            <a:off x="922175" y="1501050"/>
            <a:ext cx="7581600" cy="3213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89" name="Google Shape;289;g2e3b743a7c8_0_74"/>
          <p:cNvSpPr txBox="1"/>
          <p:nvPr>
            <p:ph type="title"/>
          </p:nvPr>
        </p:nvSpPr>
        <p:spPr>
          <a:xfrm>
            <a:off x="485225" y="348184"/>
            <a:ext cx="3792300" cy="277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Entornos</a:t>
            </a:r>
            <a:endParaRPr/>
          </a:p>
        </p:txBody>
      </p:sp>
      <p:sp>
        <p:nvSpPr>
          <p:cNvPr id="290" name="Google Shape;290;g2e3b743a7c8_0_74"/>
          <p:cNvSpPr txBox="1"/>
          <p:nvPr/>
        </p:nvSpPr>
        <p:spPr>
          <a:xfrm>
            <a:off x="3817150" y="1664125"/>
            <a:ext cx="3243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PaaS- SAP BTP </a:t>
            </a: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91" name="Google Shape;291;g2e3b743a7c8_0_74"/>
          <p:cNvSpPr txBox="1"/>
          <p:nvPr/>
        </p:nvSpPr>
        <p:spPr>
          <a:xfrm>
            <a:off x="1967075" y="2658150"/>
            <a:ext cx="2087700" cy="899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Environment</a:t>
            </a:r>
            <a:r>
              <a:rPr lang="en-US" sz="12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to host, run and manage new apps and enhancement</a:t>
            </a:r>
            <a:endParaRPr sz="12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92" name="Google Shape;292;g2e3b743a7c8_0_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5675" y="3617500"/>
            <a:ext cx="4294673" cy="277200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g2e3b743a7c8_0_74"/>
          <p:cNvSpPr txBox="1"/>
          <p:nvPr/>
        </p:nvSpPr>
        <p:spPr>
          <a:xfrm>
            <a:off x="5899225" y="2658150"/>
            <a:ext cx="2087700" cy="899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SAP Services </a:t>
            </a:r>
            <a:endParaRPr sz="11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rebuchet MS"/>
              <a:buChar char="-"/>
            </a:pPr>
            <a:r>
              <a:rPr lang="en-US" sz="11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SAP Build Code</a:t>
            </a:r>
            <a:endParaRPr sz="11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rebuchet MS"/>
              <a:buChar char="-"/>
            </a:pPr>
            <a:r>
              <a:rPr lang="en-US" sz="11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SAP Integration Suite.</a:t>
            </a:r>
            <a:endParaRPr sz="11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2e3be4190b0_1_111"/>
          <p:cNvSpPr txBox="1"/>
          <p:nvPr>
            <p:ph type="title"/>
          </p:nvPr>
        </p:nvSpPr>
        <p:spPr>
          <a:xfrm>
            <a:off x="485225" y="348184"/>
            <a:ext cx="3792300" cy="277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Entornos</a:t>
            </a:r>
            <a:endParaRPr/>
          </a:p>
        </p:txBody>
      </p:sp>
      <p:pic>
        <p:nvPicPr>
          <p:cNvPr descr="Posibles entornos de su aplicación." id="299" name="Google Shape;299;g2e3be4190b0_1_111" title="Posibles entornos de su aplicación.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7100" y="830725"/>
            <a:ext cx="7669800" cy="408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2e3b743a7c8_0_67"/>
          <p:cNvSpPr txBox="1"/>
          <p:nvPr>
            <p:ph type="title"/>
          </p:nvPr>
        </p:nvSpPr>
        <p:spPr>
          <a:xfrm>
            <a:off x="485225" y="348184"/>
            <a:ext cx="3792300" cy="277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SAP BTP: Entornos</a:t>
            </a:r>
            <a:endParaRPr/>
          </a:p>
        </p:txBody>
      </p:sp>
      <p:pic>
        <p:nvPicPr>
          <p:cNvPr descr="Explicación de los entornos en SAP BTP" id="305" name="Google Shape;305;g2e3b743a7c8_0_67" title="Explicación de los entornos en SAP BTP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225" y="1118888"/>
            <a:ext cx="7893324" cy="2905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Google Shape;310;g2e3b743a7c8_0_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9800" y="713799"/>
            <a:ext cx="8324376" cy="3640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2e3be4190b0_1_137"/>
          <p:cNvSpPr/>
          <p:nvPr/>
        </p:nvSpPr>
        <p:spPr>
          <a:xfrm>
            <a:off x="1693025" y="455288"/>
            <a:ext cx="1164024" cy="649080"/>
          </a:xfrm>
          <a:prstGeom prst="cloud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16" name="Google Shape;316;g2e3be4190b0_1_137"/>
          <p:cNvSpPr txBox="1"/>
          <p:nvPr>
            <p:ph type="title"/>
          </p:nvPr>
        </p:nvSpPr>
        <p:spPr>
          <a:xfrm>
            <a:off x="485225" y="348184"/>
            <a:ext cx="3792300" cy="277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Estructura</a:t>
            </a:r>
            <a:endParaRPr/>
          </a:p>
        </p:txBody>
      </p:sp>
      <p:sp>
        <p:nvSpPr>
          <p:cNvPr id="317" name="Google Shape;317;g2e3be4190b0_1_137"/>
          <p:cNvSpPr txBox="1"/>
          <p:nvPr/>
        </p:nvSpPr>
        <p:spPr>
          <a:xfrm>
            <a:off x="1760175" y="572075"/>
            <a:ext cx="1421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SAP BTP </a:t>
            </a:r>
            <a:endParaRPr b="1"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318" name="Google Shape;318;g2e3be4190b0_1_137"/>
          <p:cNvCxnSpPr/>
          <p:nvPr/>
        </p:nvCxnSpPr>
        <p:spPr>
          <a:xfrm flipH="1" rot="10800000">
            <a:off x="461875" y="1194050"/>
            <a:ext cx="7733700" cy="3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319" name="Google Shape;319;g2e3be4190b0_1_137"/>
          <p:cNvCxnSpPr/>
          <p:nvPr/>
        </p:nvCxnSpPr>
        <p:spPr>
          <a:xfrm flipH="1" rot="10800000">
            <a:off x="461875" y="2410175"/>
            <a:ext cx="7733700" cy="3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320" name="Google Shape;320;g2e3be4190b0_1_137"/>
          <p:cNvCxnSpPr/>
          <p:nvPr/>
        </p:nvCxnSpPr>
        <p:spPr>
          <a:xfrm flipH="1" rot="10800000">
            <a:off x="461875" y="3892525"/>
            <a:ext cx="7733700" cy="3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321" name="Google Shape;321;g2e3be4190b0_1_137"/>
          <p:cNvCxnSpPr/>
          <p:nvPr/>
        </p:nvCxnSpPr>
        <p:spPr>
          <a:xfrm>
            <a:off x="5733400" y="778300"/>
            <a:ext cx="33600" cy="4017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322" name="Google Shape;322;g2e3be4190b0_1_137"/>
          <p:cNvSpPr txBox="1"/>
          <p:nvPr/>
        </p:nvSpPr>
        <p:spPr>
          <a:xfrm>
            <a:off x="6608525" y="625375"/>
            <a:ext cx="748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USE</a:t>
            </a:r>
            <a:endParaRPr b="1"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23" name="Google Shape;323;g2e3be4190b0_1_137"/>
          <p:cNvSpPr txBox="1"/>
          <p:nvPr/>
        </p:nvSpPr>
        <p:spPr>
          <a:xfrm>
            <a:off x="1679675" y="1763863"/>
            <a:ext cx="1164000" cy="338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Global Account</a:t>
            </a:r>
            <a:endParaRPr sz="10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324" name="Google Shape;324;g2e3be4190b0_1_137"/>
          <p:cNvCxnSpPr>
            <a:stCxn id="323" idx="0"/>
            <a:endCxn id="315" idx="1"/>
          </p:cNvCxnSpPr>
          <p:nvPr/>
        </p:nvCxnSpPr>
        <p:spPr>
          <a:xfrm flipH="1" rot="10800000">
            <a:off x="2261675" y="1103563"/>
            <a:ext cx="13500" cy="660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25" name="Google Shape;325;g2e3be4190b0_1_137"/>
          <p:cNvSpPr txBox="1"/>
          <p:nvPr/>
        </p:nvSpPr>
        <p:spPr>
          <a:xfrm>
            <a:off x="3591850" y="1763850"/>
            <a:ext cx="1164000" cy="338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Cost/License</a:t>
            </a:r>
            <a:endParaRPr sz="10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326" name="Google Shape;326;g2e3be4190b0_1_137"/>
          <p:cNvCxnSpPr>
            <a:stCxn id="323" idx="3"/>
            <a:endCxn id="325" idx="1"/>
          </p:cNvCxnSpPr>
          <p:nvPr/>
        </p:nvCxnSpPr>
        <p:spPr>
          <a:xfrm>
            <a:off x="2843675" y="1933213"/>
            <a:ext cx="748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27" name="Google Shape;327;g2e3be4190b0_1_137"/>
          <p:cNvSpPr txBox="1"/>
          <p:nvPr/>
        </p:nvSpPr>
        <p:spPr>
          <a:xfrm>
            <a:off x="2920513" y="1603463"/>
            <a:ext cx="443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1…1</a:t>
            </a:r>
            <a:endParaRPr sz="10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28" name="Google Shape;328;g2e3be4190b0_1_137"/>
          <p:cNvSpPr txBox="1"/>
          <p:nvPr/>
        </p:nvSpPr>
        <p:spPr>
          <a:xfrm>
            <a:off x="6355850" y="1653375"/>
            <a:ext cx="1164000" cy="338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Entitlements</a:t>
            </a:r>
            <a:endParaRPr sz="10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29" name="Google Shape;329;g2e3be4190b0_1_137"/>
          <p:cNvSpPr txBox="1"/>
          <p:nvPr/>
        </p:nvSpPr>
        <p:spPr>
          <a:xfrm>
            <a:off x="1679200" y="2818550"/>
            <a:ext cx="1164000" cy="338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Sub Account</a:t>
            </a:r>
            <a:endParaRPr sz="10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30" name="Google Shape;330;g2e3be4190b0_1_137"/>
          <p:cNvSpPr txBox="1"/>
          <p:nvPr/>
        </p:nvSpPr>
        <p:spPr>
          <a:xfrm>
            <a:off x="4077400" y="2970950"/>
            <a:ext cx="1164000" cy="338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Region</a:t>
            </a:r>
            <a:endParaRPr sz="10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31" name="Google Shape;331;g2e3be4190b0_1_137"/>
          <p:cNvSpPr txBox="1"/>
          <p:nvPr/>
        </p:nvSpPr>
        <p:spPr>
          <a:xfrm>
            <a:off x="6355850" y="2619325"/>
            <a:ext cx="1511400" cy="338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Environment = Paas</a:t>
            </a:r>
            <a:endParaRPr sz="10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32" name="Google Shape;332;g2e3be4190b0_1_137"/>
          <p:cNvSpPr txBox="1"/>
          <p:nvPr/>
        </p:nvSpPr>
        <p:spPr>
          <a:xfrm>
            <a:off x="6051500" y="3434688"/>
            <a:ext cx="2336100" cy="338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Service, Connection, </a:t>
            </a:r>
            <a:r>
              <a:rPr lang="en-US" sz="1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Subscription</a:t>
            </a:r>
            <a:endParaRPr sz="10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33" name="Google Shape;333;g2e3be4190b0_1_137"/>
          <p:cNvSpPr txBox="1"/>
          <p:nvPr/>
        </p:nvSpPr>
        <p:spPr>
          <a:xfrm>
            <a:off x="1737025" y="4380975"/>
            <a:ext cx="1022700" cy="338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Space</a:t>
            </a:r>
            <a:endParaRPr sz="10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34" name="Google Shape;334;g2e3be4190b0_1_137"/>
          <p:cNvSpPr txBox="1"/>
          <p:nvPr/>
        </p:nvSpPr>
        <p:spPr>
          <a:xfrm>
            <a:off x="3390400" y="4380975"/>
            <a:ext cx="1164000" cy="338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Application</a:t>
            </a:r>
            <a:endParaRPr sz="10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35" name="Google Shape;335;g2e3be4190b0_1_137"/>
          <p:cNvSpPr txBox="1"/>
          <p:nvPr/>
        </p:nvSpPr>
        <p:spPr>
          <a:xfrm>
            <a:off x="6250850" y="4137775"/>
            <a:ext cx="1937400" cy="338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Application</a:t>
            </a:r>
            <a:endParaRPr sz="10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36" name="Google Shape;336;g2e3be4190b0_1_137"/>
          <p:cNvSpPr txBox="1"/>
          <p:nvPr/>
        </p:nvSpPr>
        <p:spPr>
          <a:xfrm>
            <a:off x="6250850" y="4572000"/>
            <a:ext cx="1937400" cy="338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Service Subscription</a:t>
            </a:r>
            <a:endParaRPr sz="10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337" name="Google Shape;337;g2e3be4190b0_1_137"/>
          <p:cNvCxnSpPr>
            <a:stCxn id="323" idx="2"/>
            <a:endCxn id="329" idx="0"/>
          </p:cNvCxnSpPr>
          <p:nvPr/>
        </p:nvCxnSpPr>
        <p:spPr>
          <a:xfrm flipH="1">
            <a:off x="2261075" y="2102563"/>
            <a:ext cx="600" cy="716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8" name="Google Shape;338;g2e3be4190b0_1_137"/>
          <p:cNvCxnSpPr>
            <a:stCxn id="329" idx="2"/>
            <a:endCxn id="333" idx="0"/>
          </p:cNvCxnSpPr>
          <p:nvPr/>
        </p:nvCxnSpPr>
        <p:spPr>
          <a:xfrm flipH="1">
            <a:off x="2248300" y="3157250"/>
            <a:ext cx="12900" cy="1223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9" name="Google Shape;339;g2e3be4190b0_1_137"/>
          <p:cNvCxnSpPr>
            <a:stCxn id="333" idx="3"/>
            <a:endCxn id="334" idx="1"/>
          </p:cNvCxnSpPr>
          <p:nvPr/>
        </p:nvCxnSpPr>
        <p:spPr>
          <a:xfrm>
            <a:off x="2759725" y="4550325"/>
            <a:ext cx="630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0" name="Google Shape;340;g2e3be4190b0_1_137"/>
          <p:cNvSpPr txBox="1"/>
          <p:nvPr/>
        </p:nvSpPr>
        <p:spPr>
          <a:xfrm>
            <a:off x="2316325" y="2497113"/>
            <a:ext cx="443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0..*</a:t>
            </a:r>
            <a:endParaRPr sz="10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41" name="Google Shape;341;g2e3be4190b0_1_137"/>
          <p:cNvSpPr txBox="1"/>
          <p:nvPr/>
        </p:nvSpPr>
        <p:spPr>
          <a:xfrm>
            <a:off x="2399800" y="3984188"/>
            <a:ext cx="443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0..*</a:t>
            </a:r>
            <a:endParaRPr sz="10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42" name="Google Shape;342;g2e3be4190b0_1_137"/>
          <p:cNvSpPr txBox="1"/>
          <p:nvPr/>
        </p:nvSpPr>
        <p:spPr>
          <a:xfrm>
            <a:off x="2249175" y="1264763"/>
            <a:ext cx="443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0..*</a:t>
            </a:r>
            <a:endParaRPr sz="10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2e3b743a7c8_0_46"/>
          <p:cNvSpPr txBox="1"/>
          <p:nvPr>
            <p:ph type="title"/>
          </p:nvPr>
        </p:nvSpPr>
        <p:spPr>
          <a:xfrm>
            <a:off x="485225" y="348184"/>
            <a:ext cx="3792300" cy="277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Arquitectura de SAP BTP</a:t>
            </a:r>
            <a:endParaRPr/>
          </a:p>
        </p:txBody>
      </p:sp>
      <p:pic>
        <p:nvPicPr>
          <p:cNvPr id="348" name="Google Shape;348;g2e3b743a7c8_0_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7238" y="828950"/>
            <a:ext cx="7728476" cy="4236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2e3b743a7c8_0_81"/>
          <p:cNvSpPr txBox="1"/>
          <p:nvPr>
            <p:ph type="title"/>
          </p:nvPr>
        </p:nvSpPr>
        <p:spPr>
          <a:xfrm>
            <a:off x="485225" y="348184"/>
            <a:ext cx="3792300" cy="277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Conectividad</a:t>
            </a:r>
            <a:endParaRPr/>
          </a:p>
        </p:txBody>
      </p:sp>
      <p:pic>
        <p:nvPicPr>
          <p:cNvPr descr="Uso de los tipos de conectividad." id="354" name="Google Shape;354;g2e3b743a7c8_0_81" title="Uso de los tipos de conectividad.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4300" y="932175"/>
            <a:ext cx="8035400" cy="4077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2e3be4190b0_1_45"/>
          <p:cNvSpPr txBox="1"/>
          <p:nvPr>
            <p:ph idx="1" type="body"/>
          </p:nvPr>
        </p:nvSpPr>
        <p:spPr>
          <a:xfrm>
            <a:off x="818035" y="4209169"/>
            <a:ext cx="4871700" cy="153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LINK</a:t>
            </a:r>
            <a:endParaRPr/>
          </a:p>
        </p:txBody>
      </p:sp>
      <p:pic>
        <p:nvPicPr>
          <p:cNvPr id="360" name="Google Shape;360;g2e3be4190b0_1_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7125" y="732274"/>
            <a:ext cx="7995251" cy="3054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5" name="Google Shape;365;p12"/>
          <p:cNvGrpSpPr/>
          <p:nvPr/>
        </p:nvGrpSpPr>
        <p:grpSpPr>
          <a:xfrm>
            <a:off x="0" y="0"/>
            <a:ext cx="9144379" cy="5143507"/>
            <a:chOff x="0" y="0"/>
            <a:chExt cx="9144379" cy="5143507"/>
          </a:xfrm>
        </p:grpSpPr>
        <p:pic>
          <p:nvPicPr>
            <p:cNvPr id="366" name="Google Shape;366;p1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9143999" cy="51434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7" name="Google Shape;367;p12"/>
            <p:cNvSpPr/>
            <p:nvPr/>
          </p:nvSpPr>
          <p:spPr>
            <a:xfrm>
              <a:off x="5919849" y="7"/>
              <a:ext cx="3224530" cy="5143500"/>
            </a:xfrm>
            <a:custGeom>
              <a:rect b="b" l="l" r="r" t="t"/>
              <a:pathLst>
                <a:path extrusionOk="0" h="5143500" w="3224529">
                  <a:moveTo>
                    <a:pt x="3224149" y="5143492"/>
                  </a:moveTo>
                  <a:lnTo>
                    <a:pt x="1171530" y="5143492"/>
                  </a:lnTo>
                  <a:lnTo>
                    <a:pt x="1156857" y="5132843"/>
                  </a:lnTo>
                  <a:lnTo>
                    <a:pt x="1120782" y="5105781"/>
                  </a:lnTo>
                  <a:lnTo>
                    <a:pt x="1085154" y="5078164"/>
                  </a:lnTo>
                  <a:lnTo>
                    <a:pt x="1049978" y="5049999"/>
                  </a:lnTo>
                  <a:lnTo>
                    <a:pt x="1015262" y="5021290"/>
                  </a:lnTo>
                  <a:lnTo>
                    <a:pt x="981011" y="4992046"/>
                  </a:lnTo>
                  <a:lnTo>
                    <a:pt x="947231" y="4962273"/>
                  </a:lnTo>
                  <a:lnTo>
                    <a:pt x="913930" y="4931976"/>
                  </a:lnTo>
                  <a:lnTo>
                    <a:pt x="881114" y="4901162"/>
                  </a:lnTo>
                  <a:lnTo>
                    <a:pt x="848789" y="4869838"/>
                  </a:lnTo>
                  <a:lnTo>
                    <a:pt x="816961" y="4838010"/>
                  </a:lnTo>
                  <a:lnTo>
                    <a:pt x="785637" y="4805685"/>
                  </a:lnTo>
                  <a:lnTo>
                    <a:pt x="754823" y="4772869"/>
                  </a:lnTo>
                  <a:lnTo>
                    <a:pt x="724526" y="4739568"/>
                  </a:lnTo>
                  <a:lnTo>
                    <a:pt x="694753" y="4705788"/>
                  </a:lnTo>
                  <a:lnTo>
                    <a:pt x="665509" y="4671537"/>
                  </a:lnTo>
                  <a:lnTo>
                    <a:pt x="636800" y="4636821"/>
                  </a:lnTo>
                  <a:lnTo>
                    <a:pt x="608635" y="4601645"/>
                  </a:lnTo>
                  <a:lnTo>
                    <a:pt x="581018" y="4566017"/>
                  </a:lnTo>
                  <a:lnTo>
                    <a:pt x="553956" y="4529942"/>
                  </a:lnTo>
                  <a:lnTo>
                    <a:pt x="527456" y="4493428"/>
                  </a:lnTo>
                  <a:lnTo>
                    <a:pt x="501524" y="4456481"/>
                  </a:lnTo>
                  <a:lnTo>
                    <a:pt x="476166" y="4419106"/>
                  </a:lnTo>
                  <a:lnTo>
                    <a:pt x="451389" y="4381311"/>
                  </a:lnTo>
                  <a:lnTo>
                    <a:pt x="427200" y="4343102"/>
                  </a:lnTo>
                  <a:lnTo>
                    <a:pt x="403604" y="4304486"/>
                  </a:lnTo>
                  <a:lnTo>
                    <a:pt x="380609" y="4265468"/>
                  </a:lnTo>
                  <a:lnTo>
                    <a:pt x="358220" y="4226055"/>
                  </a:lnTo>
                  <a:lnTo>
                    <a:pt x="336444" y="4186254"/>
                  </a:lnTo>
                  <a:lnTo>
                    <a:pt x="315287" y="4146070"/>
                  </a:lnTo>
                  <a:lnTo>
                    <a:pt x="294756" y="4105511"/>
                  </a:lnTo>
                  <a:lnTo>
                    <a:pt x="274857" y="4064583"/>
                  </a:lnTo>
                  <a:lnTo>
                    <a:pt x="255597" y="4023292"/>
                  </a:lnTo>
                  <a:lnTo>
                    <a:pt x="236982" y="3981645"/>
                  </a:lnTo>
                  <a:lnTo>
                    <a:pt x="219018" y="3939647"/>
                  </a:lnTo>
                  <a:lnTo>
                    <a:pt x="201713" y="3897306"/>
                  </a:lnTo>
                  <a:lnTo>
                    <a:pt x="185071" y="3854628"/>
                  </a:lnTo>
                  <a:lnTo>
                    <a:pt x="169100" y="3811620"/>
                  </a:lnTo>
                  <a:lnTo>
                    <a:pt x="153806" y="3768287"/>
                  </a:lnTo>
                  <a:lnTo>
                    <a:pt x="139196" y="3724636"/>
                  </a:lnTo>
                  <a:lnTo>
                    <a:pt x="125276" y="3680673"/>
                  </a:lnTo>
                  <a:lnTo>
                    <a:pt x="112052" y="3636406"/>
                  </a:lnTo>
                  <a:lnTo>
                    <a:pt x="99531" y="3591840"/>
                  </a:lnTo>
                  <a:lnTo>
                    <a:pt x="87719" y="3546981"/>
                  </a:lnTo>
                  <a:lnTo>
                    <a:pt x="76622" y="3501837"/>
                  </a:lnTo>
                  <a:lnTo>
                    <a:pt x="66248" y="3456414"/>
                  </a:lnTo>
                  <a:lnTo>
                    <a:pt x="56602" y="3410717"/>
                  </a:lnTo>
                  <a:lnTo>
                    <a:pt x="47690" y="3364754"/>
                  </a:lnTo>
                  <a:lnTo>
                    <a:pt x="39520" y="3318531"/>
                  </a:lnTo>
                  <a:lnTo>
                    <a:pt x="32098" y="3272053"/>
                  </a:lnTo>
                  <a:lnTo>
                    <a:pt x="25430" y="3225329"/>
                  </a:lnTo>
                  <a:lnTo>
                    <a:pt x="19522" y="3178364"/>
                  </a:lnTo>
                  <a:lnTo>
                    <a:pt x="14381" y="3131164"/>
                  </a:lnTo>
                  <a:lnTo>
                    <a:pt x="10013" y="3083736"/>
                  </a:lnTo>
                  <a:lnTo>
                    <a:pt x="6425" y="3036086"/>
                  </a:lnTo>
                  <a:lnTo>
                    <a:pt x="3624" y="2988222"/>
                  </a:lnTo>
                  <a:lnTo>
                    <a:pt x="1615" y="2940148"/>
                  </a:lnTo>
                  <a:lnTo>
                    <a:pt x="404" y="2891872"/>
                  </a:lnTo>
                  <a:lnTo>
                    <a:pt x="0" y="2843400"/>
                  </a:lnTo>
                  <a:lnTo>
                    <a:pt x="404" y="2794927"/>
                  </a:lnTo>
                  <a:lnTo>
                    <a:pt x="1615" y="2746651"/>
                  </a:lnTo>
                  <a:lnTo>
                    <a:pt x="3624" y="2698578"/>
                  </a:lnTo>
                  <a:lnTo>
                    <a:pt x="6425" y="2650713"/>
                  </a:lnTo>
                  <a:lnTo>
                    <a:pt x="10013" y="2603063"/>
                  </a:lnTo>
                  <a:lnTo>
                    <a:pt x="14381" y="2555635"/>
                  </a:lnTo>
                  <a:lnTo>
                    <a:pt x="19522" y="2508435"/>
                  </a:lnTo>
                  <a:lnTo>
                    <a:pt x="25430" y="2461470"/>
                  </a:lnTo>
                  <a:lnTo>
                    <a:pt x="32098" y="2414746"/>
                  </a:lnTo>
                  <a:lnTo>
                    <a:pt x="39520" y="2368269"/>
                  </a:lnTo>
                  <a:lnTo>
                    <a:pt x="47690" y="2322045"/>
                  </a:lnTo>
                  <a:lnTo>
                    <a:pt x="56602" y="2276082"/>
                  </a:lnTo>
                  <a:lnTo>
                    <a:pt x="66248" y="2230385"/>
                  </a:lnTo>
                  <a:lnTo>
                    <a:pt x="76622" y="2184962"/>
                  </a:lnTo>
                  <a:lnTo>
                    <a:pt x="87719" y="2139818"/>
                  </a:lnTo>
                  <a:lnTo>
                    <a:pt x="99531" y="2094959"/>
                  </a:lnTo>
                  <a:lnTo>
                    <a:pt x="112052" y="2050393"/>
                  </a:lnTo>
                  <a:lnTo>
                    <a:pt x="125276" y="2006126"/>
                  </a:lnTo>
                  <a:lnTo>
                    <a:pt x="139196" y="1962163"/>
                  </a:lnTo>
                  <a:lnTo>
                    <a:pt x="153806" y="1918512"/>
                  </a:lnTo>
                  <a:lnTo>
                    <a:pt x="169100" y="1875179"/>
                  </a:lnTo>
                  <a:lnTo>
                    <a:pt x="185071" y="1832171"/>
                  </a:lnTo>
                  <a:lnTo>
                    <a:pt x="201713" y="1789493"/>
                  </a:lnTo>
                  <a:lnTo>
                    <a:pt x="219018" y="1747152"/>
                  </a:lnTo>
                  <a:lnTo>
                    <a:pt x="236982" y="1705154"/>
                  </a:lnTo>
                  <a:lnTo>
                    <a:pt x="255597" y="1663507"/>
                  </a:lnTo>
                  <a:lnTo>
                    <a:pt x="274857" y="1622216"/>
                  </a:lnTo>
                  <a:lnTo>
                    <a:pt x="294756" y="1581288"/>
                  </a:lnTo>
                  <a:lnTo>
                    <a:pt x="315287" y="1540729"/>
                  </a:lnTo>
                  <a:lnTo>
                    <a:pt x="336444" y="1500545"/>
                  </a:lnTo>
                  <a:lnTo>
                    <a:pt x="358220" y="1460744"/>
                  </a:lnTo>
                  <a:lnTo>
                    <a:pt x="380609" y="1421331"/>
                  </a:lnTo>
                  <a:lnTo>
                    <a:pt x="403604" y="1382313"/>
                  </a:lnTo>
                  <a:lnTo>
                    <a:pt x="427200" y="1343697"/>
                  </a:lnTo>
                  <a:lnTo>
                    <a:pt x="451389" y="1305488"/>
                  </a:lnTo>
                  <a:lnTo>
                    <a:pt x="476166" y="1267693"/>
                  </a:lnTo>
                  <a:lnTo>
                    <a:pt x="501524" y="1230318"/>
                  </a:lnTo>
                  <a:lnTo>
                    <a:pt x="527456" y="1193371"/>
                  </a:lnTo>
                  <a:lnTo>
                    <a:pt x="553956" y="1156857"/>
                  </a:lnTo>
                  <a:lnTo>
                    <a:pt x="581018" y="1120782"/>
                  </a:lnTo>
                  <a:lnTo>
                    <a:pt x="608635" y="1085154"/>
                  </a:lnTo>
                  <a:lnTo>
                    <a:pt x="636800" y="1049978"/>
                  </a:lnTo>
                  <a:lnTo>
                    <a:pt x="665509" y="1015262"/>
                  </a:lnTo>
                  <a:lnTo>
                    <a:pt x="694753" y="981011"/>
                  </a:lnTo>
                  <a:lnTo>
                    <a:pt x="724526" y="947231"/>
                  </a:lnTo>
                  <a:lnTo>
                    <a:pt x="754823" y="913930"/>
                  </a:lnTo>
                  <a:lnTo>
                    <a:pt x="785637" y="881114"/>
                  </a:lnTo>
                  <a:lnTo>
                    <a:pt x="816961" y="848789"/>
                  </a:lnTo>
                  <a:lnTo>
                    <a:pt x="848789" y="816961"/>
                  </a:lnTo>
                  <a:lnTo>
                    <a:pt x="881114" y="785637"/>
                  </a:lnTo>
                  <a:lnTo>
                    <a:pt x="913930" y="754823"/>
                  </a:lnTo>
                  <a:lnTo>
                    <a:pt x="947231" y="724526"/>
                  </a:lnTo>
                  <a:lnTo>
                    <a:pt x="981011" y="694753"/>
                  </a:lnTo>
                  <a:lnTo>
                    <a:pt x="1015262" y="665509"/>
                  </a:lnTo>
                  <a:lnTo>
                    <a:pt x="1049978" y="636800"/>
                  </a:lnTo>
                  <a:lnTo>
                    <a:pt x="1085154" y="608635"/>
                  </a:lnTo>
                  <a:lnTo>
                    <a:pt x="1120782" y="581018"/>
                  </a:lnTo>
                  <a:lnTo>
                    <a:pt x="1156857" y="553956"/>
                  </a:lnTo>
                  <a:lnTo>
                    <a:pt x="1193371" y="527456"/>
                  </a:lnTo>
                  <a:lnTo>
                    <a:pt x="1230318" y="501524"/>
                  </a:lnTo>
                  <a:lnTo>
                    <a:pt x="1267693" y="476166"/>
                  </a:lnTo>
                  <a:lnTo>
                    <a:pt x="1305487" y="451390"/>
                  </a:lnTo>
                  <a:lnTo>
                    <a:pt x="1343696" y="427200"/>
                  </a:lnTo>
                  <a:lnTo>
                    <a:pt x="1382313" y="403604"/>
                  </a:lnTo>
                  <a:lnTo>
                    <a:pt x="1421331" y="380609"/>
                  </a:lnTo>
                  <a:lnTo>
                    <a:pt x="1460744" y="358220"/>
                  </a:lnTo>
                  <a:lnTo>
                    <a:pt x="1500545" y="336444"/>
                  </a:lnTo>
                  <a:lnTo>
                    <a:pt x="1540729" y="315287"/>
                  </a:lnTo>
                  <a:lnTo>
                    <a:pt x="1581288" y="294756"/>
                  </a:lnTo>
                  <a:lnTo>
                    <a:pt x="1622216" y="274857"/>
                  </a:lnTo>
                  <a:lnTo>
                    <a:pt x="1663507" y="255597"/>
                  </a:lnTo>
                  <a:lnTo>
                    <a:pt x="1705154" y="236982"/>
                  </a:lnTo>
                  <a:lnTo>
                    <a:pt x="1747152" y="219018"/>
                  </a:lnTo>
                  <a:lnTo>
                    <a:pt x="1789493" y="201713"/>
                  </a:lnTo>
                  <a:lnTo>
                    <a:pt x="1832171" y="185071"/>
                  </a:lnTo>
                  <a:lnTo>
                    <a:pt x="1875179" y="169100"/>
                  </a:lnTo>
                  <a:lnTo>
                    <a:pt x="1918512" y="153807"/>
                  </a:lnTo>
                  <a:lnTo>
                    <a:pt x="1962163" y="139196"/>
                  </a:lnTo>
                  <a:lnTo>
                    <a:pt x="2006126" y="125276"/>
                  </a:lnTo>
                  <a:lnTo>
                    <a:pt x="2050393" y="112052"/>
                  </a:lnTo>
                  <a:lnTo>
                    <a:pt x="2094959" y="99531"/>
                  </a:lnTo>
                  <a:lnTo>
                    <a:pt x="2139818" y="87719"/>
                  </a:lnTo>
                  <a:lnTo>
                    <a:pt x="2184962" y="76622"/>
                  </a:lnTo>
                  <a:lnTo>
                    <a:pt x="2230385" y="66248"/>
                  </a:lnTo>
                  <a:lnTo>
                    <a:pt x="2276082" y="56602"/>
                  </a:lnTo>
                  <a:lnTo>
                    <a:pt x="2322045" y="47690"/>
                  </a:lnTo>
                  <a:lnTo>
                    <a:pt x="2368268" y="39520"/>
                  </a:lnTo>
                  <a:lnTo>
                    <a:pt x="2414746" y="32098"/>
                  </a:lnTo>
                  <a:lnTo>
                    <a:pt x="2461470" y="25430"/>
                  </a:lnTo>
                  <a:lnTo>
                    <a:pt x="2508435" y="19522"/>
                  </a:lnTo>
                  <a:lnTo>
                    <a:pt x="2555635" y="14381"/>
                  </a:lnTo>
                  <a:lnTo>
                    <a:pt x="2603063" y="10013"/>
                  </a:lnTo>
                  <a:lnTo>
                    <a:pt x="2650713" y="6425"/>
                  </a:lnTo>
                  <a:lnTo>
                    <a:pt x="2698577" y="3624"/>
                  </a:lnTo>
                  <a:lnTo>
                    <a:pt x="2746651" y="1615"/>
                  </a:lnTo>
                  <a:lnTo>
                    <a:pt x="2794927" y="404"/>
                  </a:lnTo>
                  <a:lnTo>
                    <a:pt x="2843399" y="0"/>
                  </a:lnTo>
                  <a:lnTo>
                    <a:pt x="2893626" y="443"/>
                  </a:lnTo>
                  <a:lnTo>
                    <a:pt x="2943751" y="1769"/>
                  </a:lnTo>
                  <a:lnTo>
                    <a:pt x="2993764" y="3974"/>
                  </a:lnTo>
                  <a:lnTo>
                    <a:pt x="3043653" y="7054"/>
                  </a:lnTo>
                  <a:lnTo>
                    <a:pt x="3093409" y="11004"/>
                  </a:lnTo>
                  <a:lnTo>
                    <a:pt x="3143022" y="15820"/>
                  </a:lnTo>
                  <a:lnTo>
                    <a:pt x="3192479" y="21498"/>
                  </a:lnTo>
                  <a:lnTo>
                    <a:pt x="3224149" y="25697"/>
                  </a:lnTo>
                  <a:lnTo>
                    <a:pt x="3224149" y="5143492"/>
                  </a:lnTo>
                  <a:close/>
                </a:path>
              </a:pathLst>
            </a:custGeom>
            <a:solidFill>
              <a:srgbClr val="FFF159">
                <a:alpha val="44705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8" name="Google Shape;368;p12"/>
          <p:cNvSpPr txBox="1"/>
          <p:nvPr>
            <p:ph type="title"/>
          </p:nvPr>
        </p:nvSpPr>
        <p:spPr>
          <a:xfrm>
            <a:off x="1339175" y="1736012"/>
            <a:ext cx="2778760" cy="11214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7145" rtl="0" algn="l">
              <a:lnSpc>
                <a:spcPct val="1174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500">
                <a:solidFill>
                  <a:srgbClr val="0084FF"/>
                </a:solidFill>
              </a:rPr>
              <a:t>MUCHAS</a:t>
            </a:r>
            <a:endParaRPr sz="2500"/>
          </a:p>
          <a:p>
            <a:pPr indent="0" lvl="0" marL="12700" rtl="0" algn="l">
              <a:lnSpc>
                <a:spcPct val="118645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4800">
                <a:solidFill>
                  <a:srgbClr val="2F3578"/>
                </a:solidFill>
              </a:rPr>
              <a:t>GRACIAS!</a:t>
            </a:r>
            <a:endParaRPr sz="4800"/>
          </a:p>
        </p:txBody>
      </p:sp>
      <p:grpSp>
        <p:nvGrpSpPr>
          <p:cNvPr id="369" name="Google Shape;369;p12"/>
          <p:cNvGrpSpPr/>
          <p:nvPr/>
        </p:nvGrpSpPr>
        <p:grpSpPr>
          <a:xfrm>
            <a:off x="0" y="1802586"/>
            <a:ext cx="6145060" cy="2908105"/>
            <a:chOff x="0" y="1802650"/>
            <a:chExt cx="6145060" cy="2769360"/>
          </a:xfrm>
        </p:grpSpPr>
        <p:sp>
          <p:nvSpPr>
            <p:cNvPr id="370" name="Google Shape;370;p12"/>
            <p:cNvSpPr/>
            <p:nvPr/>
          </p:nvSpPr>
          <p:spPr>
            <a:xfrm>
              <a:off x="1122225" y="1802650"/>
              <a:ext cx="0" cy="1023619"/>
            </a:xfrm>
            <a:custGeom>
              <a:rect b="b" l="l" r="r" t="t"/>
              <a:pathLst>
                <a:path extrusionOk="0" h="1023619" w="120000">
                  <a:moveTo>
                    <a:pt x="0" y="0"/>
                  </a:moveTo>
                  <a:lnTo>
                    <a:pt x="0" y="1023299"/>
                  </a:lnTo>
                </a:path>
              </a:pathLst>
            </a:custGeom>
            <a:noFill/>
            <a:ln cap="flat" cmpd="sng" w="76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71" name="Google Shape;371;p1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76549" y="1820112"/>
              <a:ext cx="66599" cy="665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2" name="Google Shape;372;p1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47949" y="1813449"/>
              <a:ext cx="66599" cy="665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3" name="Google Shape;373;p1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19349" y="1813449"/>
              <a:ext cx="66599" cy="665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4" name="Google Shape;374;p1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90749" y="1813449"/>
              <a:ext cx="66599" cy="665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75" name="Google Shape;375;p12"/>
            <p:cNvSpPr/>
            <p:nvPr/>
          </p:nvSpPr>
          <p:spPr>
            <a:xfrm>
              <a:off x="0" y="1813899"/>
              <a:ext cx="29209" cy="65405"/>
            </a:xfrm>
            <a:custGeom>
              <a:rect b="b" l="l" r="r" t="t"/>
              <a:pathLst>
                <a:path extrusionOk="0" h="65405" w="29209">
                  <a:moveTo>
                    <a:pt x="0" y="65231"/>
                  </a:moveTo>
                  <a:lnTo>
                    <a:pt x="0" y="0"/>
                  </a:lnTo>
                  <a:lnTo>
                    <a:pt x="1976" y="195"/>
                  </a:lnTo>
                  <a:lnTo>
                    <a:pt x="28749" y="32849"/>
                  </a:lnTo>
                  <a:lnTo>
                    <a:pt x="26133" y="45811"/>
                  </a:lnTo>
                  <a:lnTo>
                    <a:pt x="18996" y="56396"/>
                  </a:lnTo>
                  <a:lnTo>
                    <a:pt x="8411" y="63532"/>
                  </a:lnTo>
                  <a:lnTo>
                    <a:pt x="0" y="6523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76" name="Google Shape;376;p1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47949" y="2042049"/>
              <a:ext cx="66599" cy="665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7" name="Google Shape;377;p1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76549" y="2048712"/>
              <a:ext cx="66599" cy="665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8" name="Google Shape;378;p1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19349" y="2042049"/>
              <a:ext cx="66599" cy="665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9" name="Google Shape;379;p1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90749" y="2042049"/>
              <a:ext cx="66599" cy="665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80" name="Google Shape;380;p12"/>
            <p:cNvSpPr/>
            <p:nvPr/>
          </p:nvSpPr>
          <p:spPr>
            <a:xfrm>
              <a:off x="0" y="2042499"/>
              <a:ext cx="29209" cy="65405"/>
            </a:xfrm>
            <a:custGeom>
              <a:rect b="b" l="l" r="r" t="t"/>
              <a:pathLst>
                <a:path extrusionOk="0" h="65405" w="29209">
                  <a:moveTo>
                    <a:pt x="0" y="65231"/>
                  </a:moveTo>
                  <a:lnTo>
                    <a:pt x="0" y="0"/>
                  </a:lnTo>
                  <a:lnTo>
                    <a:pt x="1976" y="195"/>
                  </a:lnTo>
                  <a:lnTo>
                    <a:pt x="28749" y="32849"/>
                  </a:lnTo>
                  <a:lnTo>
                    <a:pt x="26133" y="45811"/>
                  </a:lnTo>
                  <a:lnTo>
                    <a:pt x="18996" y="56396"/>
                  </a:lnTo>
                  <a:lnTo>
                    <a:pt x="8411" y="63532"/>
                  </a:lnTo>
                  <a:lnTo>
                    <a:pt x="0" y="6523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81" name="Google Shape;381;p1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76549" y="2277312"/>
              <a:ext cx="66599" cy="665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2" name="Google Shape;382;p1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47949" y="2270649"/>
              <a:ext cx="66599" cy="665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3" name="Google Shape;383;p1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19349" y="2270649"/>
              <a:ext cx="66599" cy="665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4" name="Google Shape;384;p1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90749" y="2270649"/>
              <a:ext cx="66599" cy="665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85" name="Google Shape;385;p12"/>
            <p:cNvSpPr/>
            <p:nvPr/>
          </p:nvSpPr>
          <p:spPr>
            <a:xfrm>
              <a:off x="0" y="2271099"/>
              <a:ext cx="29209" cy="65405"/>
            </a:xfrm>
            <a:custGeom>
              <a:rect b="b" l="l" r="r" t="t"/>
              <a:pathLst>
                <a:path extrusionOk="0" h="65405" w="29209">
                  <a:moveTo>
                    <a:pt x="0" y="65231"/>
                  </a:moveTo>
                  <a:lnTo>
                    <a:pt x="0" y="0"/>
                  </a:lnTo>
                  <a:lnTo>
                    <a:pt x="1976" y="195"/>
                  </a:lnTo>
                  <a:lnTo>
                    <a:pt x="28749" y="32849"/>
                  </a:lnTo>
                  <a:lnTo>
                    <a:pt x="26133" y="45811"/>
                  </a:lnTo>
                  <a:lnTo>
                    <a:pt x="18996" y="56396"/>
                  </a:lnTo>
                  <a:lnTo>
                    <a:pt x="8411" y="63532"/>
                  </a:lnTo>
                  <a:lnTo>
                    <a:pt x="0" y="6523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86" name="Google Shape;386;p1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76549" y="2505912"/>
              <a:ext cx="66599" cy="665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7" name="Google Shape;387;p1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47949" y="2499249"/>
              <a:ext cx="66599" cy="665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8" name="Google Shape;388;p1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19349" y="2499249"/>
              <a:ext cx="66599" cy="665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9" name="Google Shape;389;p1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90749" y="2499249"/>
              <a:ext cx="66599" cy="665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0" name="Google Shape;390;p12"/>
            <p:cNvSpPr/>
            <p:nvPr/>
          </p:nvSpPr>
          <p:spPr>
            <a:xfrm>
              <a:off x="0" y="2499699"/>
              <a:ext cx="29209" cy="65405"/>
            </a:xfrm>
            <a:custGeom>
              <a:rect b="b" l="l" r="r" t="t"/>
              <a:pathLst>
                <a:path extrusionOk="0" h="65405" w="29209">
                  <a:moveTo>
                    <a:pt x="0" y="65231"/>
                  </a:moveTo>
                  <a:lnTo>
                    <a:pt x="0" y="0"/>
                  </a:lnTo>
                  <a:lnTo>
                    <a:pt x="1976" y="195"/>
                  </a:lnTo>
                  <a:lnTo>
                    <a:pt x="28749" y="32849"/>
                  </a:lnTo>
                  <a:lnTo>
                    <a:pt x="26133" y="45811"/>
                  </a:lnTo>
                  <a:lnTo>
                    <a:pt x="18996" y="56396"/>
                  </a:lnTo>
                  <a:lnTo>
                    <a:pt x="8411" y="63532"/>
                  </a:lnTo>
                  <a:lnTo>
                    <a:pt x="0" y="6523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91" name="Google Shape;391;p1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76549" y="2734512"/>
              <a:ext cx="66599" cy="665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2" name="Google Shape;392;p1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47949" y="2727849"/>
              <a:ext cx="66599" cy="665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3" name="Google Shape;393;p1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19349" y="2727849"/>
              <a:ext cx="66599" cy="665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4" name="Google Shape;394;p1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90749" y="2727849"/>
              <a:ext cx="66599" cy="665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5" name="Google Shape;395;p12"/>
            <p:cNvSpPr/>
            <p:nvPr/>
          </p:nvSpPr>
          <p:spPr>
            <a:xfrm>
              <a:off x="0" y="2728299"/>
              <a:ext cx="29209" cy="65405"/>
            </a:xfrm>
            <a:custGeom>
              <a:rect b="b" l="l" r="r" t="t"/>
              <a:pathLst>
                <a:path extrusionOk="0" h="65405" w="29209">
                  <a:moveTo>
                    <a:pt x="0" y="65231"/>
                  </a:moveTo>
                  <a:lnTo>
                    <a:pt x="0" y="0"/>
                  </a:lnTo>
                  <a:lnTo>
                    <a:pt x="1976" y="195"/>
                  </a:lnTo>
                  <a:lnTo>
                    <a:pt x="28749" y="32849"/>
                  </a:lnTo>
                  <a:lnTo>
                    <a:pt x="26133" y="45811"/>
                  </a:lnTo>
                  <a:lnTo>
                    <a:pt x="18996" y="56396"/>
                  </a:lnTo>
                  <a:lnTo>
                    <a:pt x="8411" y="63532"/>
                  </a:lnTo>
                  <a:lnTo>
                    <a:pt x="0" y="6523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" name="Google Shape;396;p12"/>
            <p:cNvSpPr/>
            <p:nvPr/>
          </p:nvSpPr>
          <p:spPr>
            <a:xfrm>
              <a:off x="5400840" y="1976665"/>
              <a:ext cx="744220" cy="1601470"/>
            </a:xfrm>
            <a:custGeom>
              <a:rect b="b" l="l" r="r" t="t"/>
              <a:pathLst>
                <a:path extrusionOk="0" h="1601470" w="744220">
                  <a:moveTo>
                    <a:pt x="50495" y="1564449"/>
                  </a:moveTo>
                  <a:lnTo>
                    <a:pt x="47828" y="1558036"/>
                  </a:lnTo>
                  <a:lnTo>
                    <a:pt x="38366" y="1548561"/>
                  </a:lnTo>
                  <a:lnTo>
                    <a:pt x="31940" y="1545907"/>
                  </a:lnTo>
                  <a:lnTo>
                    <a:pt x="25247" y="1545907"/>
                  </a:lnTo>
                  <a:lnTo>
                    <a:pt x="15417" y="1547888"/>
                  </a:lnTo>
                  <a:lnTo>
                    <a:pt x="7391" y="1553298"/>
                  </a:lnTo>
                  <a:lnTo>
                    <a:pt x="1981" y="1561325"/>
                  </a:lnTo>
                  <a:lnTo>
                    <a:pt x="0" y="1571155"/>
                  </a:lnTo>
                  <a:lnTo>
                    <a:pt x="1981" y="1580972"/>
                  </a:lnTo>
                  <a:lnTo>
                    <a:pt x="7391" y="1588998"/>
                  </a:lnTo>
                  <a:lnTo>
                    <a:pt x="15417" y="1594408"/>
                  </a:lnTo>
                  <a:lnTo>
                    <a:pt x="25247" y="1596390"/>
                  </a:lnTo>
                  <a:lnTo>
                    <a:pt x="35064" y="1594408"/>
                  </a:lnTo>
                  <a:lnTo>
                    <a:pt x="43091" y="1588998"/>
                  </a:lnTo>
                  <a:lnTo>
                    <a:pt x="48501" y="1580972"/>
                  </a:lnTo>
                  <a:lnTo>
                    <a:pt x="50495" y="1571155"/>
                  </a:lnTo>
                  <a:lnTo>
                    <a:pt x="50495" y="1564449"/>
                  </a:lnTo>
                  <a:close/>
                </a:path>
                <a:path extrusionOk="0" h="1601470" w="744220">
                  <a:moveTo>
                    <a:pt x="50495" y="1391145"/>
                  </a:moveTo>
                  <a:lnTo>
                    <a:pt x="47828" y="1384731"/>
                  </a:lnTo>
                  <a:lnTo>
                    <a:pt x="38366" y="1375257"/>
                  </a:lnTo>
                  <a:lnTo>
                    <a:pt x="31940" y="1372603"/>
                  </a:lnTo>
                  <a:lnTo>
                    <a:pt x="25247" y="1372603"/>
                  </a:lnTo>
                  <a:lnTo>
                    <a:pt x="15417" y="1374584"/>
                  </a:lnTo>
                  <a:lnTo>
                    <a:pt x="7391" y="1379994"/>
                  </a:lnTo>
                  <a:lnTo>
                    <a:pt x="1981" y="1388021"/>
                  </a:lnTo>
                  <a:lnTo>
                    <a:pt x="0" y="1397850"/>
                  </a:lnTo>
                  <a:lnTo>
                    <a:pt x="1981" y="1407668"/>
                  </a:lnTo>
                  <a:lnTo>
                    <a:pt x="7391" y="1415694"/>
                  </a:lnTo>
                  <a:lnTo>
                    <a:pt x="15417" y="1421104"/>
                  </a:lnTo>
                  <a:lnTo>
                    <a:pt x="25247" y="1423085"/>
                  </a:lnTo>
                  <a:lnTo>
                    <a:pt x="35064" y="1421104"/>
                  </a:lnTo>
                  <a:lnTo>
                    <a:pt x="43091" y="1415694"/>
                  </a:lnTo>
                  <a:lnTo>
                    <a:pt x="48501" y="1407668"/>
                  </a:lnTo>
                  <a:lnTo>
                    <a:pt x="50495" y="1397850"/>
                  </a:lnTo>
                  <a:lnTo>
                    <a:pt x="50495" y="1391145"/>
                  </a:lnTo>
                  <a:close/>
                </a:path>
                <a:path extrusionOk="0" h="1601470" w="744220">
                  <a:moveTo>
                    <a:pt x="50495" y="1217853"/>
                  </a:moveTo>
                  <a:lnTo>
                    <a:pt x="47828" y="1211427"/>
                  </a:lnTo>
                  <a:lnTo>
                    <a:pt x="38366" y="1201953"/>
                  </a:lnTo>
                  <a:lnTo>
                    <a:pt x="31940" y="1199299"/>
                  </a:lnTo>
                  <a:lnTo>
                    <a:pt x="25247" y="1199299"/>
                  </a:lnTo>
                  <a:lnTo>
                    <a:pt x="15417" y="1201280"/>
                  </a:lnTo>
                  <a:lnTo>
                    <a:pt x="7391" y="1206690"/>
                  </a:lnTo>
                  <a:lnTo>
                    <a:pt x="1981" y="1214716"/>
                  </a:lnTo>
                  <a:lnTo>
                    <a:pt x="0" y="1224546"/>
                  </a:lnTo>
                  <a:lnTo>
                    <a:pt x="1981" y="1234363"/>
                  </a:lnTo>
                  <a:lnTo>
                    <a:pt x="7391" y="1242390"/>
                  </a:lnTo>
                  <a:lnTo>
                    <a:pt x="15417" y="1247800"/>
                  </a:lnTo>
                  <a:lnTo>
                    <a:pt x="25247" y="1249794"/>
                  </a:lnTo>
                  <a:lnTo>
                    <a:pt x="35064" y="1247800"/>
                  </a:lnTo>
                  <a:lnTo>
                    <a:pt x="43091" y="1242390"/>
                  </a:lnTo>
                  <a:lnTo>
                    <a:pt x="48501" y="1234363"/>
                  </a:lnTo>
                  <a:lnTo>
                    <a:pt x="50495" y="1224546"/>
                  </a:lnTo>
                  <a:lnTo>
                    <a:pt x="50495" y="1217853"/>
                  </a:lnTo>
                  <a:close/>
                </a:path>
                <a:path extrusionOk="0" h="1601470" w="744220">
                  <a:moveTo>
                    <a:pt x="50495" y="1044549"/>
                  </a:moveTo>
                  <a:lnTo>
                    <a:pt x="47828" y="1038123"/>
                  </a:lnTo>
                  <a:lnTo>
                    <a:pt x="38366" y="1028649"/>
                  </a:lnTo>
                  <a:lnTo>
                    <a:pt x="31940" y="1025994"/>
                  </a:lnTo>
                  <a:lnTo>
                    <a:pt x="25247" y="1025994"/>
                  </a:lnTo>
                  <a:lnTo>
                    <a:pt x="15417" y="1027976"/>
                  </a:lnTo>
                  <a:lnTo>
                    <a:pt x="7391" y="1033386"/>
                  </a:lnTo>
                  <a:lnTo>
                    <a:pt x="1981" y="1041412"/>
                  </a:lnTo>
                  <a:lnTo>
                    <a:pt x="0" y="1051242"/>
                  </a:lnTo>
                  <a:lnTo>
                    <a:pt x="1981" y="1061072"/>
                  </a:lnTo>
                  <a:lnTo>
                    <a:pt x="7391" y="1069086"/>
                  </a:lnTo>
                  <a:lnTo>
                    <a:pt x="15417" y="1074496"/>
                  </a:lnTo>
                  <a:lnTo>
                    <a:pt x="25247" y="1076490"/>
                  </a:lnTo>
                  <a:lnTo>
                    <a:pt x="35064" y="1074496"/>
                  </a:lnTo>
                  <a:lnTo>
                    <a:pt x="43091" y="1069086"/>
                  </a:lnTo>
                  <a:lnTo>
                    <a:pt x="48501" y="1061072"/>
                  </a:lnTo>
                  <a:lnTo>
                    <a:pt x="50495" y="1051242"/>
                  </a:lnTo>
                  <a:lnTo>
                    <a:pt x="50495" y="1044549"/>
                  </a:lnTo>
                  <a:close/>
                </a:path>
                <a:path extrusionOk="0" h="1601470" w="744220">
                  <a:moveTo>
                    <a:pt x="50495" y="871245"/>
                  </a:moveTo>
                  <a:lnTo>
                    <a:pt x="47828" y="864819"/>
                  </a:lnTo>
                  <a:lnTo>
                    <a:pt x="38366" y="855345"/>
                  </a:lnTo>
                  <a:lnTo>
                    <a:pt x="31940" y="852690"/>
                  </a:lnTo>
                  <a:lnTo>
                    <a:pt x="25247" y="852690"/>
                  </a:lnTo>
                  <a:lnTo>
                    <a:pt x="15417" y="854671"/>
                  </a:lnTo>
                  <a:lnTo>
                    <a:pt x="7391" y="860082"/>
                  </a:lnTo>
                  <a:lnTo>
                    <a:pt x="1981" y="868108"/>
                  </a:lnTo>
                  <a:lnTo>
                    <a:pt x="0" y="877938"/>
                  </a:lnTo>
                  <a:lnTo>
                    <a:pt x="1981" y="887768"/>
                  </a:lnTo>
                  <a:lnTo>
                    <a:pt x="7391" y="895781"/>
                  </a:lnTo>
                  <a:lnTo>
                    <a:pt x="15417" y="901192"/>
                  </a:lnTo>
                  <a:lnTo>
                    <a:pt x="25247" y="903185"/>
                  </a:lnTo>
                  <a:lnTo>
                    <a:pt x="35064" y="901192"/>
                  </a:lnTo>
                  <a:lnTo>
                    <a:pt x="43091" y="895781"/>
                  </a:lnTo>
                  <a:lnTo>
                    <a:pt x="48501" y="887768"/>
                  </a:lnTo>
                  <a:lnTo>
                    <a:pt x="50495" y="877938"/>
                  </a:lnTo>
                  <a:lnTo>
                    <a:pt x="50495" y="871245"/>
                  </a:lnTo>
                  <a:close/>
                </a:path>
                <a:path extrusionOk="0" h="1601470" w="744220">
                  <a:moveTo>
                    <a:pt x="50495" y="711771"/>
                  </a:moveTo>
                  <a:lnTo>
                    <a:pt x="47828" y="705345"/>
                  </a:lnTo>
                  <a:lnTo>
                    <a:pt x="38366" y="695871"/>
                  </a:lnTo>
                  <a:lnTo>
                    <a:pt x="31940" y="693216"/>
                  </a:lnTo>
                  <a:lnTo>
                    <a:pt x="25247" y="693216"/>
                  </a:lnTo>
                  <a:lnTo>
                    <a:pt x="15417" y="695198"/>
                  </a:lnTo>
                  <a:lnTo>
                    <a:pt x="7391" y="700608"/>
                  </a:lnTo>
                  <a:lnTo>
                    <a:pt x="1981" y="708634"/>
                  </a:lnTo>
                  <a:lnTo>
                    <a:pt x="0" y="718464"/>
                  </a:lnTo>
                  <a:lnTo>
                    <a:pt x="1981" y="728281"/>
                  </a:lnTo>
                  <a:lnTo>
                    <a:pt x="7391" y="736307"/>
                  </a:lnTo>
                  <a:lnTo>
                    <a:pt x="15417" y="741718"/>
                  </a:lnTo>
                  <a:lnTo>
                    <a:pt x="25247" y="743712"/>
                  </a:lnTo>
                  <a:lnTo>
                    <a:pt x="35064" y="741718"/>
                  </a:lnTo>
                  <a:lnTo>
                    <a:pt x="43091" y="736307"/>
                  </a:lnTo>
                  <a:lnTo>
                    <a:pt x="48501" y="728281"/>
                  </a:lnTo>
                  <a:lnTo>
                    <a:pt x="50495" y="718464"/>
                  </a:lnTo>
                  <a:lnTo>
                    <a:pt x="50495" y="711771"/>
                  </a:lnTo>
                  <a:close/>
                </a:path>
                <a:path extrusionOk="0" h="1601470" w="744220">
                  <a:moveTo>
                    <a:pt x="50495" y="538467"/>
                  </a:moveTo>
                  <a:lnTo>
                    <a:pt x="47828" y="532041"/>
                  </a:lnTo>
                  <a:lnTo>
                    <a:pt x="38366" y="522566"/>
                  </a:lnTo>
                  <a:lnTo>
                    <a:pt x="31940" y="519912"/>
                  </a:lnTo>
                  <a:lnTo>
                    <a:pt x="25247" y="519912"/>
                  </a:lnTo>
                  <a:lnTo>
                    <a:pt x="15417" y="521893"/>
                  </a:lnTo>
                  <a:lnTo>
                    <a:pt x="7391" y="527304"/>
                  </a:lnTo>
                  <a:lnTo>
                    <a:pt x="1981" y="535330"/>
                  </a:lnTo>
                  <a:lnTo>
                    <a:pt x="0" y="545160"/>
                  </a:lnTo>
                  <a:lnTo>
                    <a:pt x="1981" y="554990"/>
                  </a:lnTo>
                  <a:lnTo>
                    <a:pt x="7391" y="563003"/>
                  </a:lnTo>
                  <a:lnTo>
                    <a:pt x="15417" y="568413"/>
                  </a:lnTo>
                  <a:lnTo>
                    <a:pt x="25247" y="570407"/>
                  </a:lnTo>
                  <a:lnTo>
                    <a:pt x="35064" y="568413"/>
                  </a:lnTo>
                  <a:lnTo>
                    <a:pt x="43091" y="563003"/>
                  </a:lnTo>
                  <a:lnTo>
                    <a:pt x="48501" y="554990"/>
                  </a:lnTo>
                  <a:lnTo>
                    <a:pt x="50495" y="545160"/>
                  </a:lnTo>
                  <a:lnTo>
                    <a:pt x="50495" y="538467"/>
                  </a:lnTo>
                  <a:close/>
                </a:path>
                <a:path extrusionOk="0" h="1601470" w="744220">
                  <a:moveTo>
                    <a:pt x="50495" y="365163"/>
                  </a:moveTo>
                  <a:lnTo>
                    <a:pt x="47828" y="358736"/>
                  </a:lnTo>
                  <a:lnTo>
                    <a:pt x="38366" y="349262"/>
                  </a:lnTo>
                  <a:lnTo>
                    <a:pt x="31940" y="346608"/>
                  </a:lnTo>
                  <a:lnTo>
                    <a:pt x="25247" y="346608"/>
                  </a:lnTo>
                  <a:lnTo>
                    <a:pt x="15417" y="348589"/>
                  </a:lnTo>
                  <a:lnTo>
                    <a:pt x="7391" y="353999"/>
                  </a:lnTo>
                  <a:lnTo>
                    <a:pt x="1981" y="362026"/>
                  </a:lnTo>
                  <a:lnTo>
                    <a:pt x="0" y="371856"/>
                  </a:lnTo>
                  <a:lnTo>
                    <a:pt x="1981" y="381685"/>
                  </a:lnTo>
                  <a:lnTo>
                    <a:pt x="7391" y="389699"/>
                  </a:lnTo>
                  <a:lnTo>
                    <a:pt x="15417" y="395109"/>
                  </a:lnTo>
                  <a:lnTo>
                    <a:pt x="25247" y="397103"/>
                  </a:lnTo>
                  <a:lnTo>
                    <a:pt x="35064" y="395109"/>
                  </a:lnTo>
                  <a:lnTo>
                    <a:pt x="43091" y="389699"/>
                  </a:lnTo>
                  <a:lnTo>
                    <a:pt x="48501" y="381685"/>
                  </a:lnTo>
                  <a:lnTo>
                    <a:pt x="50495" y="371856"/>
                  </a:lnTo>
                  <a:lnTo>
                    <a:pt x="50495" y="365163"/>
                  </a:lnTo>
                  <a:close/>
                </a:path>
                <a:path extrusionOk="0" h="1601470" w="744220">
                  <a:moveTo>
                    <a:pt x="50495" y="191858"/>
                  </a:moveTo>
                  <a:lnTo>
                    <a:pt x="47828" y="185432"/>
                  </a:lnTo>
                  <a:lnTo>
                    <a:pt x="38366" y="175958"/>
                  </a:lnTo>
                  <a:lnTo>
                    <a:pt x="31940" y="173304"/>
                  </a:lnTo>
                  <a:lnTo>
                    <a:pt x="25247" y="173304"/>
                  </a:lnTo>
                  <a:lnTo>
                    <a:pt x="15417" y="175285"/>
                  </a:lnTo>
                  <a:lnTo>
                    <a:pt x="7391" y="180695"/>
                  </a:lnTo>
                  <a:lnTo>
                    <a:pt x="1981" y="188722"/>
                  </a:lnTo>
                  <a:lnTo>
                    <a:pt x="0" y="198551"/>
                  </a:lnTo>
                  <a:lnTo>
                    <a:pt x="1981" y="208381"/>
                  </a:lnTo>
                  <a:lnTo>
                    <a:pt x="7391" y="216395"/>
                  </a:lnTo>
                  <a:lnTo>
                    <a:pt x="15417" y="221805"/>
                  </a:lnTo>
                  <a:lnTo>
                    <a:pt x="25247" y="223799"/>
                  </a:lnTo>
                  <a:lnTo>
                    <a:pt x="35064" y="221805"/>
                  </a:lnTo>
                  <a:lnTo>
                    <a:pt x="43091" y="216395"/>
                  </a:lnTo>
                  <a:lnTo>
                    <a:pt x="48501" y="208381"/>
                  </a:lnTo>
                  <a:lnTo>
                    <a:pt x="50495" y="198551"/>
                  </a:lnTo>
                  <a:lnTo>
                    <a:pt x="50495" y="191858"/>
                  </a:lnTo>
                  <a:close/>
                </a:path>
                <a:path extrusionOk="0" h="1601470" w="744220">
                  <a:moveTo>
                    <a:pt x="50495" y="18554"/>
                  </a:moveTo>
                  <a:lnTo>
                    <a:pt x="47828" y="12128"/>
                  </a:lnTo>
                  <a:lnTo>
                    <a:pt x="38366" y="2667"/>
                  </a:lnTo>
                  <a:lnTo>
                    <a:pt x="31940" y="0"/>
                  </a:lnTo>
                  <a:lnTo>
                    <a:pt x="25247" y="0"/>
                  </a:lnTo>
                  <a:lnTo>
                    <a:pt x="15417" y="1981"/>
                  </a:lnTo>
                  <a:lnTo>
                    <a:pt x="7391" y="7391"/>
                  </a:lnTo>
                  <a:lnTo>
                    <a:pt x="1981" y="15417"/>
                  </a:lnTo>
                  <a:lnTo>
                    <a:pt x="0" y="25247"/>
                  </a:lnTo>
                  <a:lnTo>
                    <a:pt x="1981" y="35077"/>
                  </a:lnTo>
                  <a:lnTo>
                    <a:pt x="7391" y="43091"/>
                  </a:lnTo>
                  <a:lnTo>
                    <a:pt x="15417" y="48501"/>
                  </a:lnTo>
                  <a:lnTo>
                    <a:pt x="25247" y="50495"/>
                  </a:lnTo>
                  <a:lnTo>
                    <a:pt x="35064" y="48501"/>
                  </a:lnTo>
                  <a:lnTo>
                    <a:pt x="43091" y="43091"/>
                  </a:lnTo>
                  <a:lnTo>
                    <a:pt x="48501" y="35077"/>
                  </a:lnTo>
                  <a:lnTo>
                    <a:pt x="50495" y="25247"/>
                  </a:lnTo>
                  <a:lnTo>
                    <a:pt x="50495" y="18554"/>
                  </a:lnTo>
                  <a:close/>
                </a:path>
                <a:path extrusionOk="0" h="1601470" w="744220">
                  <a:moveTo>
                    <a:pt x="223799" y="1564449"/>
                  </a:moveTo>
                  <a:lnTo>
                    <a:pt x="221132" y="1558036"/>
                  </a:lnTo>
                  <a:lnTo>
                    <a:pt x="211670" y="1548561"/>
                  </a:lnTo>
                  <a:lnTo>
                    <a:pt x="205244" y="1545907"/>
                  </a:lnTo>
                  <a:lnTo>
                    <a:pt x="198551" y="1545907"/>
                  </a:lnTo>
                  <a:lnTo>
                    <a:pt x="188722" y="1547888"/>
                  </a:lnTo>
                  <a:lnTo>
                    <a:pt x="180695" y="1553298"/>
                  </a:lnTo>
                  <a:lnTo>
                    <a:pt x="175285" y="1561325"/>
                  </a:lnTo>
                  <a:lnTo>
                    <a:pt x="173304" y="1571155"/>
                  </a:lnTo>
                  <a:lnTo>
                    <a:pt x="175285" y="1580972"/>
                  </a:lnTo>
                  <a:lnTo>
                    <a:pt x="180695" y="1588998"/>
                  </a:lnTo>
                  <a:lnTo>
                    <a:pt x="188722" y="1594408"/>
                  </a:lnTo>
                  <a:lnTo>
                    <a:pt x="198551" y="1596390"/>
                  </a:lnTo>
                  <a:lnTo>
                    <a:pt x="208368" y="1594408"/>
                  </a:lnTo>
                  <a:lnTo>
                    <a:pt x="216395" y="1588998"/>
                  </a:lnTo>
                  <a:lnTo>
                    <a:pt x="221805" y="1580972"/>
                  </a:lnTo>
                  <a:lnTo>
                    <a:pt x="223799" y="1571155"/>
                  </a:lnTo>
                  <a:lnTo>
                    <a:pt x="223799" y="1564449"/>
                  </a:lnTo>
                  <a:close/>
                </a:path>
                <a:path extrusionOk="0" h="1601470" w="744220">
                  <a:moveTo>
                    <a:pt x="223799" y="1391145"/>
                  </a:moveTo>
                  <a:lnTo>
                    <a:pt x="221132" y="1384731"/>
                  </a:lnTo>
                  <a:lnTo>
                    <a:pt x="211670" y="1375257"/>
                  </a:lnTo>
                  <a:lnTo>
                    <a:pt x="205244" y="1372603"/>
                  </a:lnTo>
                  <a:lnTo>
                    <a:pt x="198551" y="1372603"/>
                  </a:lnTo>
                  <a:lnTo>
                    <a:pt x="188722" y="1374584"/>
                  </a:lnTo>
                  <a:lnTo>
                    <a:pt x="180695" y="1379994"/>
                  </a:lnTo>
                  <a:lnTo>
                    <a:pt x="175285" y="1388021"/>
                  </a:lnTo>
                  <a:lnTo>
                    <a:pt x="173304" y="1397850"/>
                  </a:lnTo>
                  <a:lnTo>
                    <a:pt x="175285" y="1407668"/>
                  </a:lnTo>
                  <a:lnTo>
                    <a:pt x="180695" y="1415694"/>
                  </a:lnTo>
                  <a:lnTo>
                    <a:pt x="188722" y="1421104"/>
                  </a:lnTo>
                  <a:lnTo>
                    <a:pt x="198551" y="1423085"/>
                  </a:lnTo>
                  <a:lnTo>
                    <a:pt x="208368" y="1421104"/>
                  </a:lnTo>
                  <a:lnTo>
                    <a:pt x="216395" y="1415694"/>
                  </a:lnTo>
                  <a:lnTo>
                    <a:pt x="221805" y="1407668"/>
                  </a:lnTo>
                  <a:lnTo>
                    <a:pt x="223799" y="1397850"/>
                  </a:lnTo>
                  <a:lnTo>
                    <a:pt x="223799" y="1391145"/>
                  </a:lnTo>
                  <a:close/>
                </a:path>
                <a:path extrusionOk="0" h="1601470" w="744220">
                  <a:moveTo>
                    <a:pt x="223799" y="1217853"/>
                  </a:moveTo>
                  <a:lnTo>
                    <a:pt x="221132" y="1211427"/>
                  </a:lnTo>
                  <a:lnTo>
                    <a:pt x="211670" y="1201953"/>
                  </a:lnTo>
                  <a:lnTo>
                    <a:pt x="205244" y="1199299"/>
                  </a:lnTo>
                  <a:lnTo>
                    <a:pt x="198551" y="1199299"/>
                  </a:lnTo>
                  <a:lnTo>
                    <a:pt x="188722" y="1201280"/>
                  </a:lnTo>
                  <a:lnTo>
                    <a:pt x="180695" y="1206690"/>
                  </a:lnTo>
                  <a:lnTo>
                    <a:pt x="175285" y="1214716"/>
                  </a:lnTo>
                  <a:lnTo>
                    <a:pt x="173304" y="1224546"/>
                  </a:lnTo>
                  <a:lnTo>
                    <a:pt x="175285" y="1234363"/>
                  </a:lnTo>
                  <a:lnTo>
                    <a:pt x="180695" y="1242390"/>
                  </a:lnTo>
                  <a:lnTo>
                    <a:pt x="188722" y="1247800"/>
                  </a:lnTo>
                  <a:lnTo>
                    <a:pt x="198551" y="1249794"/>
                  </a:lnTo>
                  <a:lnTo>
                    <a:pt x="208368" y="1247800"/>
                  </a:lnTo>
                  <a:lnTo>
                    <a:pt x="216395" y="1242390"/>
                  </a:lnTo>
                  <a:lnTo>
                    <a:pt x="221805" y="1234363"/>
                  </a:lnTo>
                  <a:lnTo>
                    <a:pt x="223799" y="1224546"/>
                  </a:lnTo>
                  <a:lnTo>
                    <a:pt x="223799" y="1217853"/>
                  </a:lnTo>
                  <a:close/>
                </a:path>
                <a:path extrusionOk="0" h="1601470" w="744220">
                  <a:moveTo>
                    <a:pt x="223799" y="1044549"/>
                  </a:moveTo>
                  <a:lnTo>
                    <a:pt x="221132" y="1038123"/>
                  </a:lnTo>
                  <a:lnTo>
                    <a:pt x="211670" y="1028649"/>
                  </a:lnTo>
                  <a:lnTo>
                    <a:pt x="205244" y="1025994"/>
                  </a:lnTo>
                  <a:lnTo>
                    <a:pt x="198551" y="1025994"/>
                  </a:lnTo>
                  <a:lnTo>
                    <a:pt x="188722" y="1027976"/>
                  </a:lnTo>
                  <a:lnTo>
                    <a:pt x="180695" y="1033386"/>
                  </a:lnTo>
                  <a:lnTo>
                    <a:pt x="175285" y="1041412"/>
                  </a:lnTo>
                  <a:lnTo>
                    <a:pt x="173304" y="1051242"/>
                  </a:lnTo>
                  <a:lnTo>
                    <a:pt x="175285" y="1061072"/>
                  </a:lnTo>
                  <a:lnTo>
                    <a:pt x="180695" y="1069086"/>
                  </a:lnTo>
                  <a:lnTo>
                    <a:pt x="188722" y="1074496"/>
                  </a:lnTo>
                  <a:lnTo>
                    <a:pt x="198551" y="1076490"/>
                  </a:lnTo>
                  <a:lnTo>
                    <a:pt x="208368" y="1074496"/>
                  </a:lnTo>
                  <a:lnTo>
                    <a:pt x="216395" y="1069086"/>
                  </a:lnTo>
                  <a:lnTo>
                    <a:pt x="221805" y="1061072"/>
                  </a:lnTo>
                  <a:lnTo>
                    <a:pt x="223799" y="1051242"/>
                  </a:lnTo>
                  <a:lnTo>
                    <a:pt x="223799" y="1044549"/>
                  </a:lnTo>
                  <a:close/>
                </a:path>
                <a:path extrusionOk="0" h="1601470" w="744220">
                  <a:moveTo>
                    <a:pt x="223799" y="871245"/>
                  </a:moveTo>
                  <a:lnTo>
                    <a:pt x="221132" y="864819"/>
                  </a:lnTo>
                  <a:lnTo>
                    <a:pt x="211670" y="855345"/>
                  </a:lnTo>
                  <a:lnTo>
                    <a:pt x="205244" y="852690"/>
                  </a:lnTo>
                  <a:lnTo>
                    <a:pt x="198551" y="852690"/>
                  </a:lnTo>
                  <a:lnTo>
                    <a:pt x="188722" y="854671"/>
                  </a:lnTo>
                  <a:lnTo>
                    <a:pt x="180695" y="860082"/>
                  </a:lnTo>
                  <a:lnTo>
                    <a:pt x="175285" y="868108"/>
                  </a:lnTo>
                  <a:lnTo>
                    <a:pt x="173304" y="877938"/>
                  </a:lnTo>
                  <a:lnTo>
                    <a:pt x="175285" y="887768"/>
                  </a:lnTo>
                  <a:lnTo>
                    <a:pt x="180695" y="895781"/>
                  </a:lnTo>
                  <a:lnTo>
                    <a:pt x="188722" y="901192"/>
                  </a:lnTo>
                  <a:lnTo>
                    <a:pt x="198551" y="903185"/>
                  </a:lnTo>
                  <a:lnTo>
                    <a:pt x="208368" y="901192"/>
                  </a:lnTo>
                  <a:lnTo>
                    <a:pt x="216395" y="895781"/>
                  </a:lnTo>
                  <a:lnTo>
                    <a:pt x="221805" y="887768"/>
                  </a:lnTo>
                  <a:lnTo>
                    <a:pt x="223799" y="877938"/>
                  </a:lnTo>
                  <a:lnTo>
                    <a:pt x="223799" y="871245"/>
                  </a:lnTo>
                  <a:close/>
                </a:path>
                <a:path extrusionOk="0" h="1601470" w="744220">
                  <a:moveTo>
                    <a:pt x="223799" y="711771"/>
                  </a:moveTo>
                  <a:lnTo>
                    <a:pt x="221132" y="705345"/>
                  </a:lnTo>
                  <a:lnTo>
                    <a:pt x="211670" y="695871"/>
                  </a:lnTo>
                  <a:lnTo>
                    <a:pt x="205244" y="693216"/>
                  </a:lnTo>
                  <a:lnTo>
                    <a:pt x="198551" y="693216"/>
                  </a:lnTo>
                  <a:lnTo>
                    <a:pt x="188722" y="695198"/>
                  </a:lnTo>
                  <a:lnTo>
                    <a:pt x="180695" y="700608"/>
                  </a:lnTo>
                  <a:lnTo>
                    <a:pt x="175285" y="708634"/>
                  </a:lnTo>
                  <a:lnTo>
                    <a:pt x="173304" y="718464"/>
                  </a:lnTo>
                  <a:lnTo>
                    <a:pt x="175285" y="728281"/>
                  </a:lnTo>
                  <a:lnTo>
                    <a:pt x="180695" y="736307"/>
                  </a:lnTo>
                  <a:lnTo>
                    <a:pt x="188722" y="741718"/>
                  </a:lnTo>
                  <a:lnTo>
                    <a:pt x="198551" y="743712"/>
                  </a:lnTo>
                  <a:lnTo>
                    <a:pt x="208368" y="741718"/>
                  </a:lnTo>
                  <a:lnTo>
                    <a:pt x="216395" y="736307"/>
                  </a:lnTo>
                  <a:lnTo>
                    <a:pt x="221805" y="728281"/>
                  </a:lnTo>
                  <a:lnTo>
                    <a:pt x="223799" y="718464"/>
                  </a:lnTo>
                  <a:lnTo>
                    <a:pt x="223799" y="711771"/>
                  </a:lnTo>
                  <a:close/>
                </a:path>
                <a:path extrusionOk="0" h="1601470" w="744220">
                  <a:moveTo>
                    <a:pt x="223799" y="538467"/>
                  </a:moveTo>
                  <a:lnTo>
                    <a:pt x="221132" y="532041"/>
                  </a:lnTo>
                  <a:lnTo>
                    <a:pt x="211670" y="522566"/>
                  </a:lnTo>
                  <a:lnTo>
                    <a:pt x="205244" y="519912"/>
                  </a:lnTo>
                  <a:lnTo>
                    <a:pt x="198551" y="519912"/>
                  </a:lnTo>
                  <a:lnTo>
                    <a:pt x="188722" y="521893"/>
                  </a:lnTo>
                  <a:lnTo>
                    <a:pt x="180695" y="527304"/>
                  </a:lnTo>
                  <a:lnTo>
                    <a:pt x="175285" y="535330"/>
                  </a:lnTo>
                  <a:lnTo>
                    <a:pt x="173304" y="545160"/>
                  </a:lnTo>
                  <a:lnTo>
                    <a:pt x="175285" y="554990"/>
                  </a:lnTo>
                  <a:lnTo>
                    <a:pt x="180695" y="563003"/>
                  </a:lnTo>
                  <a:lnTo>
                    <a:pt x="188722" y="568413"/>
                  </a:lnTo>
                  <a:lnTo>
                    <a:pt x="198551" y="570407"/>
                  </a:lnTo>
                  <a:lnTo>
                    <a:pt x="208368" y="568413"/>
                  </a:lnTo>
                  <a:lnTo>
                    <a:pt x="216395" y="563003"/>
                  </a:lnTo>
                  <a:lnTo>
                    <a:pt x="221805" y="554990"/>
                  </a:lnTo>
                  <a:lnTo>
                    <a:pt x="223799" y="545160"/>
                  </a:lnTo>
                  <a:lnTo>
                    <a:pt x="223799" y="538467"/>
                  </a:lnTo>
                  <a:close/>
                </a:path>
                <a:path extrusionOk="0" h="1601470" w="744220">
                  <a:moveTo>
                    <a:pt x="223799" y="365163"/>
                  </a:moveTo>
                  <a:lnTo>
                    <a:pt x="221132" y="358736"/>
                  </a:lnTo>
                  <a:lnTo>
                    <a:pt x="211670" y="349262"/>
                  </a:lnTo>
                  <a:lnTo>
                    <a:pt x="205244" y="346608"/>
                  </a:lnTo>
                  <a:lnTo>
                    <a:pt x="198551" y="346608"/>
                  </a:lnTo>
                  <a:lnTo>
                    <a:pt x="188722" y="348589"/>
                  </a:lnTo>
                  <a:lnTo>
                    <a:pt x="180695" y="353999"/>
                  </a:lnTo>
                  <a:lnTo>
                    <a:pt x="175285" y="362026"/>
                  </a:lnTo>
                  <a:lnTo>
                    <a:pt x="173304" y="371856"/>
                  </a:lnTo>
                  <a:lnTo>
                    <a:pt x="175285" y="381685"/>
                  </a:lnTo>
                  <a:lnTo>
                    <a:pt x="180695" y="389699"/>
                  </a:lnTo>
                  <a:lnTo>
                    <a:pt x="188722" y="395109"/>
                  </a:lnTo>
                  <a:lnTo>
                    <a:pt x="198551" y="397103"/>
                  </a:lnTo>
                  <a:lnTo>
                    <a:pt x="208368" y="395109"/>
                  </a:lnTo>
                  <a:lnTo>
                    <a:pt x="216395" y="389699"/>
                  </a:lnTo>
                  <a:lnTo>
                    <a:pt x="221805" y="381685"/>
                  </a:lnTo>
                  <a:lnTo>
                    <a:pt x="223799" y="371856"/>
                  </a:lnTo>
                  <a:lnTo>
                    <a:pt x="223799" y="365163"/>
                  </a:lnTo>
                  <a:close/>
                </a:path>
                <a:path extrusionOk="0" h="1601470" w="744220">
                  <a:moveTo>
                    <a:pt x="223799" y="191858"/>
                  </a:moveTo>
                  <a:lnTo>
                    <a:pt x="221132" y="185432"/>
                  </a:lnTo>
                  <a:lnTo>
                    <a:pt x="211670" y="175958"/>
                  </a:lnTo>
                  <a:lnTo>
                    <a:pt x="205244" y="173304"/>
                  </a:lnTo>
                  <a:lnTo>
                    <a:pt x="198551" y="173304"/>
                  </a:lnTo>
                  <a:lnTo>
                    <a:pt x="188722" y="175285"/>
                  </a:lnTo>
                  <a:lnTo>
                    <a:pt x="180695" y="180695"/>
                  </a:lnTo>
                  <a:lnTo>
                    <a:pt x="175285" y="188722"/>
                  </a:lnTo>
                  <a:lnTo>
                    <a:pt x="173304" y="198551"/>
                  </a:lnTo>
                  <a:lnTo>
                    <a:pt x="175285" y="208381"/>
                  </a:lnTo>
                  <a:lnTo>
                    <a:pt x="180695" y="216395"/>
                  </a:lnTo>
                  <a:lnTo>
                    <a:pt x="188722" y="221805"/>
                  </a:lnTo>
                  <a:lnTo>
                    <a:pt x="198551" y="223799"/>
                  </a:lnTo>
                  <a:lnTo>
                    <a:pt x="208368" y="221805"/>
                  </a:lnTo>
                  <a:lnTo>
                    <a:pt x="216395" y="216395"/>
                  </a:lnTo>
                  <a:lnTo>
                    <a:pt x="221805" y="208381"/>
                  </a:lnTo>
                  <a:lnTo>
                    <a:pt x="223799" y="198551"/>
                  </a:lnTo>
                  <a:lnTo>
                    <a:pt x="223799" y="191858"/>
                  </a:lnTo>
                  <a:close/>
                </a:path>
                <a:path extrusionOk="0" h="1601470" w="744220">
                  <a:moveTo>
                    <a:pt x="223799" y="18554"/>
                  </a:moveTo>
                  <a:lnTo>
                    <a:pt x="221132" y="12128"/>
                  </a:lnTo>
                  <a:lnTo>
                    <a:pt x="211670" y="2667"/>
                  </a:lnTo>
                  <a:lnTo>
                    <a:pt x="205244" y="0"/>
                  </a:lnTo>
                  <a:lnTo>
                    <a:pt x="198551" y="0"/>
                  </a:lnTo>
                  <a:lnTo>
                    <a:pt x="188722" y="1981"/>
                  </a:lnTo>
                  <a:lnTo>
                    <a:pt x="180695" y="7391"/>
                  </a:lnTo>
                  <a:lnTo>
                    <a:pt x="175285" y="15417"/>
                  </a:lnTo>
                  <a:lnTo>
                    <a:pt x="173304" y="25247"/>
                  </a:lnTo>
                  <a:lnTo>
                    <a:pt x="175285" y="35077"/>
                  </a:lnTo>
                  <a:lnTo>
                    <a:pt x="180695" y="43091"/>
                  </a:lnTo>
                  <a:lnTo>
                    <a:pt x="188722" y="48501"/>
                  </a:lnTo>
                  <a:lnTo>
                    <a:pt x="198551" y="50495"/>
                  </a:lnTo>
                  <a:lnTo>
                    <a:pt x="208368" y="48501"/>
                  </a:lnTo>
                  <a:lnTo>
                    <a:pt x="216395" y="43091"/>
                  </a:lnTo>
                  <a:lnTo>
                    <a:pt x="221805" y="35077"/>
                  </a:lnTo>
                  <a:lnTo>
                    <a:pt x="223799" y="25247"/>
                  </a:lnTo>
                  <a:lnTo>
                    <a:pt x="223799" y="18554"/>
                  </a:lnTo>
                  <a:close/>
                </a:path>
                <a:path extrusionOk="0" h="1601470" w="744220">
                  <a:moveTo>
                    <a:pt x="397090" y="1564449"/>
                  </a:moveTo>
                  <a:lnTo>
                    <a:pt x="394436" y="1558036"/>
                  </a:lnTo>
                  <a:lnTo>
                    <a:pt x="384962" y="1548561"/>
                  </a:lnTo>
                  <a:lnTo>
                    <a:pt x="378548" y="1545907"/>
                  </a:lnTo>
                  <a:lnTo>
                    <a:pt x="371856" y="1545907"/>
                  </a:lnTo>
                  <a:lnTo>
                    <a:pt x="362026" y="1547888"/>
                  </a:lnTo>
                  <a:lnTo>
                    <a:pt x="353999" y="1553298"/>
                  </a:lnTo>
                  <a:lnTo>
                    <a:pt x="348589" y="1561325"/>
                  </a:lnTo>
                  <a:lnTo>
                    <a:pt x="346608" y="1571155"/>
                  </a:lnTo>
                  <a:lnTo>
                    <a:pt x="348589" y="1580972"/>
                  </a:lnTo>
                  <a:lnTo>
                    <a:pt x="353999" y="1588998"/>
                  </a:lnTo>
                  <a:lnTo>
                    <a:pt x="362026" y="1594408"/>
                  </a:lnTo>
                  <a:lnTo>
                    <a:pt x="371856" y="1596390"/>
                  </a:lnTo>
                  <a:lnTo>
                    <a:pt x="381673" y="1594408"/>
                  </a:lnTo>
                  <a:lnTo>
                    <a:pt x="389699" y="1588998"/>
                  </a:lnTo>
                  <a:lnTo>
                    <a:pt x="395109" y="1580972"/>
                  </a:lnTo>
                  <a:lnTo>
                    <a:pt x="397090" y="1571155"/>
                  </a:lnTo>
                  <a:lnTo>
                    <a:pt x="397090" y="1564449"/>
                  </a:lnTo>
                  <a:close/>
                </a:path>
                <a:path extrusionOk="0" h="1601470" w="744220">
                  <a:moveTo>
                    <a:pt x="397090" y="1391145"/>
                  </a:moveTo>
                  <a:lnTo>
                    <a:pt x="394436" y="1384731"/>
                  </a:lnTo>
                  <a:lnTo>
                    <a:pt x="384962" y="1375257"/>
                  </a:lnTo>
                  <a:lnTo>
                    <a:pt x="378548" y="1372603"/>
                  </a:lnTo>
                  <a:lnTo>
                    <a:pt x="371856" y="1372603"/>
                  </a:lnTo>
                  <a:lnTo>
                    <a:pt x="362026" y="1374584"/>
                  </a:lnTo>
                  <a:lnTo>
                    <a:pt x="353999" y="1379994"/>
                  </a:lnTo>
                  <a:lnTo>
                    <a:pt x="348589" y="1388021"/>
                  </a:lnTo>
                  <a:lnTo>
                    <a:pt x="346608" y="1397850"/>
                  </a:lnTo>
                  <a:lnTo>
                    <a:pt x="348589" y="1407668"/>
                  </a:lnTo>
                  <a:lnTo>
                    <a:pt x="353999" y="1415694"/>
                  </a:lnTo>
                  <a:lnTo>
                    <a:pt x="362026" y="1421104"/>
                  </a:lnTo>
                  <a:lnTo>
                    <a:pt x="371856" y="1423085"/>
                  </a:lnTo>
                  <a:lnTo>
                    <a:pt x="381673" y="1421104"/>
                  </a:lnTo>
                  <a:lnTo>
                    <a:pt x="389699" y="1415694"/>
                  </a:lnTo>
                  <a:lnTo>
                    <a:pt x="395109" y="1407668"/>
                  </a:lnTo>
                  <a:lnTo>
                    <a:pt x="397090" y="1397850"/>
                  </a:lnTo>
                  <a:lnTo>
                    <a:pt x="397090" y="1391145"/>
                  </a:lnTo>
                  <a:close/>
                </a:path>
                <a:path extrusionOk="0" h="1601470" w="744220">
                  <a:moveTo>
                    <a:pt x="397090" y="1217853"/>
                  </a:moveTo>
                  <a:lnTo>
                    <a:pt x="394436" y="1211427"/>
                  </a:lnTo>
                  <a:lnTo>
                    <a:pt x="384962" y="1201953"/>
                  </a:lnTo>
                  <a:lnTo>
                    <a:pt x="378548" y="1199299"/>
                  </a:lnTo>
                  <a:lnTo>
                    <a:pt x="371856" y="1199299"/>
                  </a:lnTo>
                  <a:lnTo>
                    <a:pt x="362026" y="1201280"/>
                  </a:lnTo>
                  <a:lnTo>
                    <a:pt x="353999" y="1206690"/>
                  </a:lnTo>
                  <a:lnTo>
                    <a:pt x="348589" y="1214716"/>
                  </a:lnTo>
                  <a:lnTo>
                    <a:pt x="346608" y="1224546"/>
                  </a:lnTo>
                  <a:lnTo>
                    <a:pt x="348589" y="1234363"/>
                  </a:lnTo>
                  <a:lnTo>
                    <a:pt x="353999" y="1242390"/>
                  </a:lnTo>
                  <a:lnTo>
                    <a:pt x="362026" y="1247800"/>
                  </a:lnTo>
                  <a:lnTo>
                    <a:pt x="371856" y="1249794"/>
                  </a:lnTo>
                  <a:lnTo>
                    <a:pt x="381673" y="1247800"/>
                  </a:lnTo>
                  <a:lnTo>
                    <a:pt x="389699" y="1242390"/>
                  </a:lnTo>
                  <a:lnTo>
                    <a:pt x="395109" y="1234363"/>
                  </a:lnTo>
                  <a:lnTo>
                    <a:pt x="397090" y="1224546"/>
                  </a:lnTo>
                  <a:lnTo>
                    <a:pt x="397090" y="1217853"/>
                  </a:lnTo>
                  <a:close/>
                </a:path>
                <a:path extrusionOk="0" h="1601470" w="744220">
                  <a:moveTo>
                    <a:pt x="397090" y="1044549"/>
                  </a:moveTo>
                  <a:lnTo>
                    <a:pt x="394436" y="1038123"/>
                  </a:lnTo>
                  <a:lnTo>
                    <a:pt x="384962" y="1028649"/>
                  </a:lnTo>
                  <a:lnTo>
                    <a:pt x="378548" y="1025994"/>
                  </a:lnTo>
                  <a:lnTo>
                    <a:pt x="371856" y="1025994"/>
                  </a:lnTo>
                  <a:lnTo>
                    <a:pt x="362026" y="1027976"/>
                  </a:lnTo>
                  <a:lnTo>
                    <a:pt x="353999" y="1033386"/>
                  </a:lnTo>
                  <a:lnTo>
                    <a:pt x="348589" y="1041412"/>
                  </a:lnTo>
                  <a:lnTo>
                    <a:pt x="346608" y="1051242"/>
                  </a:lnTo>
                  <a:lnTo>
                    <a:pt x="348589" y="1061072"/>
                  </a:lnTo>
                  <a:lnTo>
                    <a:pt x="353999" y="1069086"/>
                  </a:lnTo>
                  <a:lnTo>
                    <a:pt x="362026" y="1074496"/>
                  </a:lnTo>
                  <a:lnTo>
                    <a:pt x="371856" y="1076490"/>
                  </a:lnTo>
                  <a:lnTo>
                    <a:pt x="381673" y="1074496"/>
                  </a:lnTo>
                  <a:lnTo>
                    <a:pt x="389699" y="1069086"/>
                  </a:lnTo>
                  <a:lnTo>
                    <a:pt x="395109" y="1061072"/>
                  </a:lnTo>
                  <a:lnTo>
                    <a:pt x="397090" y="1051242"/>
                  </a:lnTo>
                  <a:lnTo>
                    <a:pt x="397090" y="1044549"/>
                  </a:lnTo>
                  <a:close/>
                </a:path>
                <a:path extrusionOk="0" h="1601470" w="744220">
                  <a:moveTo>
                    <a:pt x="397090" y="871245"/>
                  </a:moveTo>
                  <a:lnTo>
                    <a:pt x="394436" y="864819"/>
                  </a:lnTo>
                  <a:lnTo>
                    <a:pt x="384962" y="855345"/>
                  </a:lnTo>
                  <a:lnTo>
                    <a:pt x="378548" y="852690"/>
                  </a:lnTo>
                  <a:lnTo>
                    <a:pt x="371856" y="852690"/>
                  </a:lnTo>
                  <a:lnTo>
                    <a:pt x="362026" y="854671"/>
                  </a:lnTo>
                  <a:lnTo>
                    <a:pt x="353999" y="860082"/>
                  </a:lnTo>
                  <a:lnTo>
                    <a:pt x="348589" y="868108"/>
                  </a:lnTo>
                  <a:lnTo>
                    <a:pt x="346608" y="877938"/>
                  </a:lnTo>
                  <a:lnTo>
                    <a:pt x="348589" y="887768"/>
                  </a:lnTo>
                  <a:lnTo>
                    <a:pt x="353999" y="895781"/>
                  </a:lnTo>
                  <a:lnTo>
                    <a:pt x="362026" y="901192"/>
                  </a:lnTo>
                  <a:lnTo>
                    <a:pt x="371856" y="903185"/>
                  </a:lnTo>
                  <a:lnTo>
                    <a:pt x="381673" y="901192"/>
                  </a:lnTo>
                  <a:lnTo>
                    <a:pt x="389699" y="895781"/>
                  </a:lnTo>
                  <a:lnTo>
                    <a:pt x="395109" y="887768"/>
                  </a:lnTo>
                  <a:lnTo>
                    <a:pt x="397090" y="877938"/>
                  </a:lnTo>
                  <a:lnTo>
                    <a:pt x="397090" y="871245"/>
                  </a:lnTo>
                  <a:close/>
                </a:path>
                <a:path extrusionOk="0" h="1601470" w="744220">
                  <a:moveTo>
                    <a:pt x="397090" y="711771"/>
                  </a:moveTo>
                  <a:lnTo>
                    <a:pt x="394436" y="705345"/>
                  </a:lnTo>
                  <a:lnTo>
                    <a:pt x="384962" y="695871"/>
                  </a:lnTo>
                  <a:lnTo>
                    <a:pt x="378548" y="693216"/>
                  </a:lnTo>
                  <a:lnTo>
                    <a:pt x="371856" y="693216"/>
                  </a:lnTo>
                  <a:lnTo>
                    <a:pt x="362026" y="695198"/>
                  </a:lnTo>
                  <a:lnTo>
                    <a:pt x="353999" y="700608"/>
                  </a:lnTo>
                  <a:lnTo>
                    <a:pt x="348589" y="708634"/>
                  </a:lnTo>
                  <a:lnTo>
                    <a:pt x="346608" y="718464"/>
                  </a:lnTo>
                  <a:lnTo>
                    <a:pt x="348589" y="728281"/>
                  </a:lnTo>
                  <a:lnTo>
                    <a:pt x="353999" y="736307"/>
                  </a:lnTo>
                  <a:lnTo>
                    <a:pt x="362026" y="741718"/>
                  </a:lnTo>
                  <a:lnTo>
                    <a:pt x="371856" y="743712"/>
                  </a:lnTo>
                  <a:lnTo>
                    <a:pt x="381673" y="741718"/>
                  </a:lnTo>
                  <a:lnTo>
                    <a:pt x="389699" y="736307"/>
                  </a:lnTo>
                  <a:lnTo>
                    <a:pt x="395109" y="728281"/>
                  </a:lnTo>
                  <a:lnTo>
                    <a:pt x="397090" y="718464"/>
                  </a:lnTo>
                  <a:lnTo>
                    <a:pt x="397090" y="711771"/>
                  </a:lnTo>
                  <a:close/>
                </a:path>
                <a:path extrusionOk="0" h="1601470" w="744220">
                  <a:moveTo>
                    <a:pt x="397090" y="538467"/>
                  </a:moveTo>
                  <a:lnTo>
                    <a:pt x="394436" y="532041"/>
                  </a:lnTo>
                  <a:lnTo>
                    <a:pt x="384962" y="522566"/>
                  </a:lnTo>
                  <a:lnTo>
                    <a:pt x="378548" y="519912"/>
                  </a:lnTo>
                  <a:lnTo>
                    <a:pt x="371856" y="519912"/>
                  </a:lnTo>
                  <a:lnTo>
                    <a:pt x="362026" y="521893"/>
                  </a:lnTo>
                  <a:lnTo>
                    <a:pt x="353999" y="527304"/>
                  </a:lnTo>
                  <a:lnTo>
                    <a:pt x="348589" y="535330"/>
                  </a:lnTo>
                  <a:lnTo>
                    <a:pt x="346608" y="545160"/>
                  </a:lnTo>
                  <a:lnTo>
                    <a:pt x="348589" y="554990"/>
                  </a:lnTo>
                  <a:lnTo>
                    <a:pt x="353999" y="563003"/>
                  </a:lnTo>
                  <a:lnTo>
                    <a:pt x="362026" y="568413"/>
                  </a:lnTo>
                  <a:lnTo>
                    <a:pt x="371856" y="570407"/>
                  </a:lnTo>
                  <a:lnTo>
                    <a:pt x="381673" y="568413"/>
                  </a:lnTo>
                  <a:lnTo>
                    <a:pt x="389699" y="563003"/>
                  </a:lnTo>
                  <a:lnTo>
                    <a:pt x="395109" y="554990"/>
                  </a:lnTo>
                  <a:lnTo>
                    <a:pt x="397090" y="545160"/>
                  </a:lnTo>
                  <a:lnTo>
                    <a:pt x="397090" y="538467"/>
                  </a:lnTo>
                  <a:close/>
                </a:path>
                <a:path extrusionOk="0" h="1601470" w="744220">
                  <a:moveTo>
                    <a:pt x="397090" y="365163"/>
                  </a:moveTo>
                  <a:lnTo>
                    <a:pt x="394436" y="358736"/>
                  </a:lnTo>
                  <a:lnTo>
                    <a:pt x="384962" y="349262"/>
                  </a:lnTo>
                  <a:lnTo>
                    <a:pt x="378548" y="346608"/>
                  </a:lnTo>
                  <a:lnTo>
                    <a:pt x="371856" y="346608"/>
                  </a:lnTo>
                  <a:lnTo>
                    <a:pt x="362026" y="348589"/>
                  </a:lnTo>
                  <a:lnTo>
                    <a:pt x="353999" y="353999"/>
                  </a:lnTo>
                  <a:lnTo>
                    <a:pt x="348589" y="362026"/>
                  </a:lnTo>
                  <a:lnTo>
                    <a:pt x="346608" y="371856"/>
                  </a:lnTo>
                  <a:lnTo>
                    <a:pt x="348589" y="381685"/>
                  </a:lnTo>
                  <a:lnTo>
                    <a:pt x="353999" y="389699"/>
                  </a:lnTo>
                  <a:lnTo>
                    <a:pt x="362026" y="395109"/>
                  </a:lnTo>
                  <a:lnTo>
                    <a:pt x="371856" y="397103"/>
                  </a:lnTo>
                  <a:lnTo>
                    <a:pt x="381673" y="395109"/>
                  </a:lnTo>
                  <a:lnTo>
                    <a:pt x="389699" y="389699"/>
                  </a:lnTo>
                  <a:lnTo>
                    <a:pt x="395109" y="381685"/>
                  </a:lnTo>
                  <a:lnTo>
                    <a:pt x="397090" y="371856"/>
                  </a:lnTo>
                  <a:lnTo>
                    <a:pt x="397090" y="365163"/>
                  </a:lnTo>
                  <a:close/>
                </a:path>
                <a:path extrusionOk="0" h="1601470" w="744220">
                  <a:moveTo>
                    <a:pt x="397090" y="191858"/>
                  </a:moveTo>
                  <a:lnTo>
                    <a:pt x="394436" y="185432"/>
                  </a:lnTo>
                  <a:lnTo>
                    <a:pt x="384962" y="175958"/>
                  </a:lnTo>
                  <a:lnTo>
                    <a:pt x="378548" y="173304"/>
                  </a:lnTo>
                  <a:lnTo>
                    <a:pt x="371856" y="173304"/>
                  </a:lnTo>
                  <a:lnTo>
                    <a:pt x="362026" y="175285"/>
                  </a:lnTo>
                  <a:lnTo>
                    <a:pt x="353999" y="180695"/>
                  </a:lnTo>
                  <a:lnTo>
                    <a:pt x="348589" y="188722"/>
                  </a:lnTo>
                  <a:lnTo>
                    <a:pt x="346608" y="198551"/>
                  </a:lnTo>
                  <a:lnTo>
                    <a:pt x="348589" y="208381"/>
                  </a:lnTo>
                  <a:lnTo>
                    <a:pt x="353999" y="216395"/>
                  </a:lnTo>
                  <a:lnTo>
                    <a:pt x="362026" y="221805"/>
                  </a:lnTo>
                  <a:lnTo>
                    <a:pt x="371856" y="223799"/>
                  </a:lnTo>
                  <a:lnTo>
                    <a:pt x="381673" y="221805"/>
                  </a:lnTo>
                  <a:lnTo>
                    <a:pt x="389699" y="216395"/>
                  </a:lnTo>
                  <a:lnTo>
                    <a:pt x="395109" y="208381"/>
                  </a:lnTo>
                  <a:lnTo>
                    <a:pt x="397090" y="198551"/>
                  </a:lnTo>
                  <a:lnTo>
                    <a:pt x="397090" y="191858"/>
                  </a:lnTo>
                  <a:close/>
                </a:path>
                <a:path extrusionOk="0" h="1601470" w="744220">
                  <a:moveTo>
                    <a:pt x="397090" y="18554"/>
                  </a:moveTo>
                  <a:lnTo>
                    <a:pt x="394436" y="12128"/>
                  </a:lnTo>
                  <a:lnTo>
                    <a:pt x="384962" y="2667"/>
                  </a:lnTo>
                  <a:lnTo>
                    <a:pt x="378548" y="0"/>
                  </a:lnTo>
                  <a:lnTo>
                    <a:pt x="371856" y="0"/>
                  </a:lnTo>
                  <a:lnTo>
                    <a:pt x="362026" y="1981"/>
                  </a:lnTo>
                  <a:lnTo>
                    <a:pt x="353999" y="7391"/>
                  </a:lnTo>
                  <a:lnTo>
                    <a:pt x="348589" y="15417"/>
                  </a:lnTo>
                  <a:lnTo>
                    <a:pt x="346608" y="25247"/>
                  </a:lnTo>
                  <a:lnTo>
                    <a:pt x="348589" y="35077"/>
                  </a:lnTo>
                  <a:lnTo>
                    <a:pt x="353999" y="43091"/>
                  </a:lnTo>
                  <a:lnTo>
                    <a:pt x="362026" y="48501"/>
                  </a:lnTo>
                  <a:lnTo>
                    <a:pt x="371856" y="50495"/>
                  </a:lnTo>
                  <a:lnTo>
                    <a:pt x="381673" y="48501"/>
                  </a:lnTo>
                  <a:lnTo>
                    <a:pt x="389699" y="43091"/>
                  </a:lnTo>
                  <a:lnTo>
                    <a:pt x="395109" y="35077"/>
                  </a:lnTo>
                  <a:lnTo>
                    <a:pt x="397090" y="25247"/>
                  </a:lnTo>
                  <a:lnTo>
                    <a:pt x="397090" y="18554"/>
                  </a:lnTo>
                  <a:close/>
                </a:path>
                <a:path extrusionOk="0" h="1601470" w="744220">
                  <a:moveTo>
                    <a:pt x="570395" y="1564449"/>
                  </a:moveTo>
                  <a:lnTo>
                    <a:pt x="567740" y="1558036"/>
                  </a:lnTo>
                  <a:lnTo>
                    <a:pt x="558266" y="1548561"/>
                  </a:lnTo>
                  <a:lnTo>
                    <a:pt x="551853" y="1545907"/>
                  </a:lnTo>
                  <a:lnTo>
                    <a:pt x="545160" y="1545907"/>
                  </a:lnTo>
                  <a:lnTo>
                    <a:pt x="535330" y="1547888"/>
                  </a:lnTo>
                  <a:lnTo>
                    <a:pt x="527304" y="1553298"/>
                  </a:lnTo>
                  <a:lnTo>
                    <a:pt x="521893" y="1561325"/>
                  </a:lnTo>
                  <a:lnTo>
                    <a:pt x="519912" y="1571155"/>
                  </a:lnTo>
                  <a:lnTo>
                    <a:pt x="521893" y="1580972"/>
                  </a:lnTo>
                  <a:lnTo>
                    <a:pt x="527304" y="1588998"/>
                  </a:lnTo>
                  <a:lnTo>
                    <a:pt x="535330" y="1594408"/>
                  </a:lnTo>
                  <a:lnTo>
                    <a:pt x="545160" y="1596390"/>
                  </a:lnTo>
                  <a:lnTo>
                    <a:pt x="554977" y="1594408"/>
                  </a:lnTo>
                  <a:lnTo>
                    <a:pt x="563003" y="1588998"/>
                  </a:lnTo>
                  <a:lnTo>
                    <a:pt x="568413" y="1580972"/>
                  </a:lnTo>
                  <a:lnTo>
                    <a:pt x="570395" y="1571155"/>
                  </a:lnTo>
                  <a:lnTo>
                    <a:pt x="570395" y="1564449"/>
                  </a:lnTo>
                  <a:close/>
                </a:path>
                <a:path extrusionOk="0" h="1601470" w="744220">
                  <a:moveTo>
                    <a:pt x="570395" y="1391145"/>
                  </a:moveTo>
                  <a:lnTo>
                    <a:pt x="567740" y="1384731"/>
                  </a:lnTo>
                  <a:lnTo>
                    <a:pt x="558266" y="1375257"/>
                  </a:lnTo>
                  <a:lnTo>
                    <a:pt x="551853" y="1372603"/>
                  </a:lnTo>
                  <a:lnTo>
                    <a:pt x="545160" y="1372603"/>
                  </a:lnTo>
                  <a:lnTo>
                    <a:pt x="535330" y="1374584"/>
                  </a:lnTo>
                  <a:lnTo>
                    <a:pt x="527304" y="1379994"/>
                  </a:lnTo>
                  <a:lnTo>
                    <a:pt x="521893" y="1388021"/>
                  </a:lnTo>
                  <a:lnTo>
                    <a:pt x="519912" y="1397850"/>
                  </a:lnTo>
                  <a:lnTo>
                    <a:pt x="521893" y="1407668"/>
                  </a:lnTo>
                  <a:lnTo>
                    <a:pt x="527304" y="1415694"/>
                  </a:lnTo>
                  <a:lnTo>
                    <a:pt x="535330" y="1421104"/>
                  </a:lnTo>
                  <a:lnTo>
                    <a:pt x="545160" y="1423085"/>
                  </a:lnTo>
                  <a:lnTo>
                    <a:pt x="554977" y="1421104"/>
                  </a:lnTo>
                  <a:lnTo>
                    <a:pt x="563003" y="1415694"/>
                  </a:lnTo>
                  <a:lnTo>
                    <a:pt x="568413" y="1407668"/>
                  </a:lnTo>
                  <a:lnTo>
                    <a:pt x="570395" y="1397850"/>
                  </a:lnTo>
                  <a:lnTo>
                    <a:pt x="570395" y="1391145"/>
                  </a:lnTo>
                  <a:close/>
                </a:path>
                <a:path extrusionOk="0" h="1601470" w="744220">
                  <a:moveTo>
                    <a:pt x="570395" y="1217853"/>
                  </a:moveTo>
                  <a:lnTo>
                    <a:pt x="567740" y="1211427"/>
                  </a:lnTo>
                  <a:lnTo>
                    <a:pt x="558266" y="1201953"/>
                  </a:lnTo>
                  <a:lnTo>
                    <a:pt x="551853" y="1199299"/>
                  </a:lnTo>
                  <a:lnTo>
                    <a:pt x="545160" y="1199299"/>
                  </a:lnTo>
                  <a:lnTo>
                    <a:pt x="535330" y="1201280"/>
                  </a:lnTo>
                  <a:lnTo>
                    <a:pt x="527304" y="1206690"/>
                  </a:lnTo>
                  <a:lnTo>
                    <a:pt x="521893" y="1214716"/>
                  </a:lnTo>
                  <a:lnTo>
                    <a:pt x="519912" y="1224546"/>
                  </a:lnTo>
                  <a:lnTo>
                    <a:pt x="521893" y="1234363"/>
                  </a:lnTo>
                  <a:lnTo>
                    <a:pt x="527304" y="1242390"/>
                  </a:lnTo>
                  <a:lnTo>
                    <a:pt x="535330" y="1247800"/>
                  </a:lnTo>
                  <a:lnTo>
                    <a:pt x="545160" y="1249794"/>
                  </a:lnTo>
                  <a:lnTo>
                    <a:pt x="554977" y="1247800"/>
                  </a:lnTo>
                  <a:lnTo>
                    <a:pt x="563003" y="1242390"/>
                  </a:lnTo>
                  <a:lnTo>
                    <a:pt x="568413" y="1234363"/>
                  </a:lnTo>
                  <a:lnTo>
                    <a:pt x="570395" y="1224546"/>
                  </a:lnTo>
                  <a:lnTo>
                    <a:pt x="570395" y="1217853"/>
                  </a:lnTo>
                  <a:close/>
                </a:path>
                <a:path extrusionOk="0" h="1601470" w="744220">
                  <a:moveTo>
                    <a:pt x="570395" y="1044549"/>
                  </a:moveTo>
                  <a:lnTo>
                    <a:pt x="567740" y="1038123"/>
                  </a:lnTo>
                  <a:lnTo>
                    <a:pt x="558266" y="1028649"/>
                  </a:lnTo>
                  <a:lnTo>
                    <a:pt x="551853" y="1025994"/>
                  </a:lnTo>
                  <a:lnTo>
                    <a:pt x="545160" y="1025994"/>
                  </a:lnTo>
                  <a:lnTo>
                    <a:pt x="535330" y="1027976"/>
                  </a:lnTo>
                  <a:lnTo>
                    <a:pt x="527304" y="1033386"/>
                  </a:lnTo>
                  <a:lnTo>
                    <a:pt x="521893" y="1041412"/>
                  </a:lnTo>
                  <a:lnTo>
                    <a:pt x="519912" y="1051242"/>
                  </a:lnTo>
                  <a:lnTo>
                    <a:pt x="521893" y="1061072"/>
                  </a:lnTo>
                  <a:lnTo>
                    <a:pt x="527304" y="1069086"/>
                  </a:lnTo>
                  <a:lnTo>
                    <a:pt x="535330" y="1074496"/>
                  </a:lnTo>
                  <a:lnTo>
                    <a:pt x="545160" y="1076490"/>
                  </a:lnTo>
                  <a:lnTo>
                    <a:pt x="554977" y="1074496"/>
                  </a:lnTo>
                  <a:lnTo>
                    <a:pt x="563003" y="1069086"/>
                  </a:lnTo>
                  <a:lnTo>
                    <a:pt x="568413" y="1061072"/>
                  </a:lnTo>
                  <a:lnTo>
                    <a:pt x="570395" y="1051242"/>
                  </a:lnTo>
                  <a:lnTo>
                    <a:pt x="570395" y="1044549"/>
                  </a:lnTo>
                  <a:close/>
                </a:path>
                <a:path extrusionOk="0" h="1601470" w="744220">
                  <a:moveTo>
                    <a:pt x="570395" y="871245"/>
                  </a:moveTo>
                  <a:lnTo>
                    <a:pt x="567740" y="864819"/>
                  </a:lnTo>
                  <a:lnTo>
                    <a:pt x="558266" y="855345"/>
                  </a:lnTo>
                  <a:lnTo>
                    <a:pt x="551853" y="852690"/>
                  </a:lnTo>
                  <a:lnTo>
                    <a:pt x="545160" y="852690"/>
                  </a:lnTo>
                  <a:lnTo>
                    <a:pt x="535330" y="854671"/>
                  </a:lnTo>
                  <a:lnTo>
                    <a:pt x="527304" y="860082"/>
                  </a:lnTo>
                  <a:lnTo>
                    <a:pt x="521893" y="868108"/>
                  </a:lnTo>
                  <a:lnTo>
                    <a:pt x="519912" y="877938"/>
                  </a:lnTo>
                  <a:lnTo>
                    <a:pt x="521893" y="887768"/>
                  </a:lnTo>
                  <a:lnTo>
                    <a:pt x="527304" y="895781"/>
                  </a:lnTo>
                  <a:lnTo>
                    <a:pt x="535330" y="901192"/>
                  </a:lnTo>
                  <a:lnTo>
                    <a:pt x="545160" y="903185"/>
                  </a:lnTo>
                  <a:lnTo>
                    <a:pt x="554977" y="901192"/>
                  </a:lnTo>
                  <a:lnTo>
                    <a:pt x="563003" y="895781"/>
                  </a:lnTo>
                  <a:lnTo>
                    <a:pt x="568413" y="887768"/>
                  </a:lnTo>
                  <a:lnTo>
                    <a:pt x="570395" y="877938"/>
                  </a:lnTo>
                  <a:lnTo>
                    <a:pt x="570395" y="871245"/>
                  </a:lnTo>
                  <a:close/>
                </a:path>
                <a:path extrusionOk="0" h="1601470" w="744220">
                  <a:moveTo>
                    <a:pt x="570395" y="711771"/>
                  </a:moveTo>
                  <a:lnTo>
                    <a:pt x="567740" y="705345"/>
                  </a:lnTo>
                  <a:lnTo>
                    <a:pt x="558266" y="695871"/>
                  </a:lnTo>
                  <a:lnTo>
                    <a:pt x="551853" y="693216"/>
                  </a:lnTo>
                  <a:lnTo>
                    <a:pt x="545160" y="693216"/>
                  </a:lnTo>
                  <a:lnTo>
                    <a:pt x="535330" y="695198"/>
                  </a:lnTo>
                  <a:lnTo>
                    <a:pt x="527304" y="700608"/>
                  </a:lnTo>
                  <a:lnTo>
                    <a:pt x="521893" y="708634"/>
                  </a:lnTo>
                  <a:lnTo>
                    <a:pt x="519912" y="718464"/>
                  </a:lnTo>
                  <a:lnTo>
                    <a:pt x="521893" y="728281"/>
                  </a:lnTo>
                  <a:lnTo>
                    <a:pt x="527304" y="736307"/>
                  </a:lnTo>
                  <a:lnTo>
                    <a:pt x="535330" y="741718"/>
                  </a:lnTo>
                  <a:lnTo>
                    <a:pt x="545160" y="743712"/>
                  </a:lnTo>
                  <a:lnTo>
                    <a:pt x="554977" y="741718"/>
                  </a:lnTo>
                  <a:lnTo>
                    <a:pt x="563003" y="736307"/>
                  </a:lnTo>
                  <a:lnTo>
                    <a:pt x="568413" y="728281"/>
                  </a:lnTo>
                  <a:lnTo>
                    <a:pt x="570395" y="718464"/>
                  </a:lnTo>
                  <a:lnTo>
                    <a:pt x="570395" y="711771"/>
                  </a:lnTo>
                  <a:close/>
                </a:path>
                <a:path extrusionOk="0" h="1601470" w="744220">
                  <a:moveTo>
                    <a:pt x="570395" y="538467"/>
                  </a:moveTo>
                  <a:lnTo>
                    <a:pt x="567740" y="532041"/>
                  </a:lnTo>
                  <a:lnTo>
                    <a:pt x="558266" y="522566"/>
                  </a:lnTo>
                  <a:lnTo>
                    <a:pt x="551853" y="519912"/>
                  </a:lnTo>
                  <a:lnTo>
                    <a:pt x="545160" y="519912"/>
                  </a:lnTo>
                  <a:lnTo>
                    <a:pt x="535330" y="521893"/>
                  </a:lnTo>
                  <a:lnTo>
                    <a:pt x="527304" y="527304"/>
                  </a:lnTo>
                  <a:lnTo>
                    <a:pt x="521893" y="535330"/>
                  </a:lnTo>
                  <a:lnTo>
                    <a:pt x="519912" y="545160"/>
                  </a:lnTo>
                  <a:lnTo>
                    <a:pt x="521893" y="554990"/>
                  </a:lnTo>
                  <a:lnTo>
                    <a:pt x="527304" y="563003"/>
                  </a:lnTo>
                  <a:lnTo>
                    <a:pt x="535330" y="568413"/>
                  </a:lnTo>
                  <a:lnTo>
                    <a:pt x="545160" y="570407"/>
                  </a:lnTo>
                  <a:lnTo>
                    <a:pt x="554977" y="568413"/>
                  </a:lnTo>
                  <a:lnTo>
                    <a:pt x="563003" y="563003"/>
                  </a:lnTo>
                  <a:lnTo>
                    <a:pt x="568413" y="554990"/>
                  </a:lnTo>
                  <a:lnTo>
                    <a:pt x="570395" y="545160"/>
                  </a:lnTo>
                  <a:lnTo>
                    <a:pt x="570395" y="538467"/>
                  </a:lnTo>
                  <a:close/>
                </a:path>
                <a:path extrusionOk="0" h="1601470" w="744220">
                  <a:moveTo>
                    <a:pt x="570395" y="365163"/>
                  </a:moveTo>
                  <a:lnTo>
                    <a:pt x="567740" y="358736"/>
                  </a:lnTo>
                  <a:lnTo>
                    <a:pt x="558266" y="349262"/>
                  </a:lnTo>
                  <a:lnTo>
                    <a:pt x="551853" y="346608"/>
                  </a:lnTo>
                  <a:lnTo>
                    <a:pt x="545160" y="346608"/>
                  </a:lnTo>
                  <a:lnTo>
                    <a:pt x="535330" y="348589"/>
                  </a:lnTo>
                  <a:lnTo>
                    <a:pt x="527304" y="353999"/>
                  </a:lnTo>
                  <a:lnTo>
                    <a:pt x="521893" y="362026"/>
                  </a:lnTo>
                  <a:lnTo>
                    <a:pt x="519912" y="371856"/>
                  </a:lnTo>
                  <a:lnTo>
                    <a:pt x="521893" y="381685"/>
                  </a:lnTo>
                  <a:lnTo>
                    <a:pt x="527304" y="389699"/>
                  </a:lnTo>
                  <a:lnTo>
                    <a:pt x="535330" y="395109"/>
                  </a:lnTo>
                  <a:lnTo>
                    <a:pt x="545160" y="397103"/>
                  </a:lnTo>
                  <a:lnTo>
                    <a:pt x="554977" y="395109"/>
                  </a:lnTo>
                  <a:lnTo>
                    <a:pt x="563003" y="389699"/>
                  </a:lnTo>
                  <a:lnTo>
                    <a:pt x="568413" y="381685"/>
                  </a:lnTo>
                  <a:lnTo>
                    <a:pt x="570395" y="371856"/>
                  </a:lnTo>
                  <a:lnTo>
                    <a:pt x="570395" y="365163"/>
                  </a:lnTo>
                  <a:close/>
                </a:path>
                <a:path extrusionOk="0" h="1601470" w="744220">
                  <a:moveTo>
                    <a:pt x="570395" y="191858"/>
                  </a:moveTo>
                  <a:lnTo>
                    <a:pt x="567740" y="185432"/>
                  </a:lnTo>
                  <a:lnTo>
                    <a:pt x="558266" y="175958"/>
                  </a:lnTo>
                  <a:lnTo>
                    <a:pt x="551853" y="173304"/>
                  </a:lnTo>
                  <a:lnTo>
                    <a:pt x="545160" y="173304"/>
                  </a:lnTo>
                  <a:lnTo>
                    <a:pt x="535330" y="175285"/>
                  </a:lnTo>
                  <a:lnTo>
                    <a:pt x="527304" y="180695"/>
                  </a:lnTo>
                  <a:lnTo>
                    <a:pt x="521893" y="188722"/>
                  </a:lnTo>
                  <a:lnTo>
                    <a:pt x="519912" y="198551"/>
                  </a:lnTo>
                  <a:lnTo>
                    <a:pt x="521893" y="208381"/>
                  </a:lnTo>
                  <a:lnTo>
                    <a:pt x="527304" y="216395"/>
                  </a:lnTo>
                  <a:lnTo>
                    <a:pt x="535330" y="221805"/>
                  </a:lnTo>
                  <a:lnTo>
                    <a:pt x="545160" y="223799"/>
                  </a:lnTo>
                  <a:lnTo>
                    <a:pt x="554977" y="221805"/>
                  </a:lnTo>
                  <a:lnTo>
                    <a:pt x="563003" y="216395"/>
                  </a:lnTo>
                  <a:lnTo>
                    <a:pt x="568413" y="208381"/>
                  </a:lnTo>
                  <a:lnTo>
                    <a:pt x="570395" y="198551"/>
                  </a:lnTo>
                  <a:lnTo>
                    <a:pt x="570395" y="191858"/>
                  </a:lnTo>
                  <a:close/>
                </a:path>
                <a:path extrusionOk="0" h="1601470" w="744220">
                  <a:moveTo>
                    <a:pt x="570395" y="18554"/>
                  </a:moveTo>
                  <a:lnTo>
                    <a:pt x="567740" y="12128"/>
                  </a:lnTo>
                  <a:lnTo>
                    <a:pt x="558266" y="2667"/>
                  </a:lnTo>
                  <a:lnTo>
                    <a:pt x="551853" y="0"/>
                  </a:lnTo>
                  <a:lnTo>
                    <a:pt x="545160" y="0"/>
                  </a:lnTo>
                  <a:lnTo>
                    <a:pt x="535330" y="1981"/>
                  </a:lnTo>
                  <a:lnTo>
                    <a:pt x="527304" y="7391"/>
                  </a:lnTo>
                  <a:lnTo>
                    <a:pt x="521893" y="15417"/>
                  </a:lnTo>
                  <a:lnTo>
                    <a:pt x="519912" y="25247"/>
                  </a:lnTo>
                  <a:lnTo>
                    <a:pt x="521893" y="35077"/>
                  </a:lnTo>
                  <a:lnTo>
                    <a:pt x="527304" y="43091"/>
                  </a:lnTo>
                  <a:lnTo>
                    <a:pt x="535330" y="48501"/>
                  </a:lnTo>
                  <a:lnTo>
                    <a:pt x="545160" y="50495"/>
                  </a:lnTo>
                  <a:lnTo>
                    <a:pt x="554977" y="48501"/>
                  </a:lnTo>
                  <a:lnTo>
                    <a:pt x="563003" y="43091"/>
                  </a:lnTo>
                  <a:lnTo>
                    <a:pt x="568413" y="35077"/>
                  </a:lnTo>
                  <a:lnTo>
                    <a:pt x="570395" y="25247"/>
                  </a:lnTo>
                  <a:lnTo>
                    <a:pt x="570395" y="18554"/>
                  </a:lnTo>
                  <a:close/>
                </a:path>
                <a:path extrusionOk="0" h="1601470" w="744220">
                  <a:moveTo>
                    <a:pt x="743699" y="1569504"/>
                  </a:moveTo>
                  <a:lnTo>
                    <a:pt x="741045" y="1563090"/>
                  </a:lnTo>
                  <a:lnTo>
                    <a:pt x="731570" y="1553616"/>
                  </a:lnTo>
                  <a:lnTo>
                    <a:pt x="725157" y="1550962"/>
                  </a:lnTo>
                  <a:lnTo>
                    <a:pt x="718464" y="1550962"/>
                  </a:lnTo>
                  <a:lnTo>
                    <a:pt x="708634" y="1552943"/>
                  </a:lnTo>
                  <a:lnTo>
                    <a:pt x="700608" y="1558353"/>
                  </a:lnTo>
                  <a:lnTo>
                    <a:pt x="695198" y="1566379"/>
                  </a:lnTo>
                  <a:lnTo>
                    <a:pt x="693216" y="1576197"/>
                  </a:lnTo>
                  <a:lnTo>
                    <a:pt x="695198" y="1586026"/>
                  </a:lnTo>
                  <a:lnTo>
                    <a:pt x="700608" y="1594053"/>
                  </a:lnTo>
                  <a:lnTo>
                    <a:pt x="708634" y="1599463"/>
                  </a:lnTo>
                  <a:lnTo>
                    <a:pt x="718464" y="1601444"/>
                  </a:lnTo>
                  <a:lnTo>
                    <a:pt x="728281" y="1599463"/>
                  </a:lnTo>
                  <a:lnTo>
                    <a:pt x="736307" y="1594053"/>
                  </a:lnTo>
                  <a:lnTo>
                    <a:pt x="741718" y="1586026"/>
                  </a:lnTo>
                  <a:lnTo>
                    <a:pt x="743699" y="1576197"/>
                  </a:lnTo>
                  <a:lnTo>
                    <a:pt x="743699" y="1569504"/>
                  </a:lnTo>
                  <a:close/>
                </a:path>
                <a:path extrusionOk="0" h="1601470" w="744220">
                  <a:moveTo>
                    <a:pt x="743699" y="1396199"/>
                  </a:moveTo>
                  <a:lnTo>
                    <a:pt x="741045" y="1389786"/>
                  </a:lnTo>
                  <a:lnTo>
                    <a:pt x="731570" y="1380312"/>
                  </a:lnTo>
                  <a:lnTo>
                    <a:pt x="725157" y="1377657"/>
                  </a:lnTo>
                  <a:lnTo>
                    <a:pt x="718464" y="1377657"/>
                  </a:lnTo>
                  <a:lnTo>
                    <a:pt x="708634" y="1379639"/>
                  </a:lnTo>
                  <a:lnTo>
                    <a:pt x="700608" y="1385049"/>
                  </a:lnTo>
                  <a:lnTo>
                    <a:pt x="695198" y="1393075"/>
                  </a:lnTo>
                  <a:lnTo>
                    <a:pt x="693216" y="1402892"/>
                  </a:lnTo>
                  <a:lnTo>
                    <a:pt x="695198" y="1412722"/>
                  </a:lnTo>
                  <a:lnTo>
                    <a:pt x="700608" y="1420749"/>
                  </a:lnTo>
                  <a:lnTo>
                    <a:pt x="708634" y="1426159"/>
                  </a:lnTo>
                  <a:lnTo>
                    <a:pt x="718464" y="1428140"/>
                  </a:lnTo>
                  <a:lnTo>
                    <a:pt x="728281" y="1426159"/>
                  </a:lnTo>
                  <a:lnTo>
                    <a:pt x="736307" y="1420749"/>
                  </a:lnTo>
                  <a:lnTo>
                    <a:pt x="741718" y="1412722"/>
                  </a:lnTo>
                  <a:lnTo>
                    <a:pt x="743699" y="1402892"/>
                  </a:lnTo>
                  <a:lnTo>
                    <a:pt x="743699" y="1396199"/>
                  </a:lnTo>
                  <a:close/>
                </a:path>
                <a:path extrusionOk="0" h="1601470" w="744220">
                  <a:moveTo>
                    <a:pt x="743699" y="1222895"/>
                  </a:moveTo>
                  <a:lnTo>
                    <a:pt x="741045" y="1216482"/>
                  </a:lnTo>
                  <a:lnTo>
                    <a:pt x="731570" y="1207008"/>
                  </a:lnTo>
                  <a:lnTo>
                    <a:pt x="725157" y="1204353"/>
                  </a:lnTo>
                  <a:lnTo>
                    <a:pt x="718464" y="1204353"/>
                  </a:lnTo>
                  <a:lnTo>
                    <a:pt x="708634" y="1206334"/>
                  </a:lnTo>
                  <a:lnTo>
                    <a:pt x="700608" y="1211745"/>
                  </a:lnTo>
                  <a:lnTo>
                    <a:pt x="695198" y="1219771"/>
                  </a:lnTo>
                  <a:lnTo>
                    <a:pt x="693216" y="1229588"/>
                  </a:lnTo>
                  <a:lnTo>
                    <a:pt x="695198" y="1239418"/>
                  </a:lnTo>
                  <a:lnTo>
                    <a:pt x="700608" y="1247444"/>
                  </a:lnTo>
                  <a:lnTo>
                    <a:pt x="708634" y="1252855"/>
                  </a:lnTo>
                  <a:lnTo>
                    <a:pt x="718464" y="1254836"/>
                  </a:lnTo>
                  <a:lnTo>
                    <a:pt x="728281" y="1252855"/>
                  </a:lnTo>
                  <a:lnTo>
                    <a:pt x="736307" y="1247444"/>
                  </a:lnTo>
                  <a:lnTo>
                    <a:pt x="741718" y="1239418"/>
                  </a:lnTo>
                  <a:lnTo>
                    <a:pt x="743699" y="1229588"/>
                  </a:lnTo>
                  <a:lnTo>
                    <a:pt x="743699" y="1222895"/>
                  </a:lnTo>
                  <a:close/>
                </a:path>
                <a:path extrusionOk="0" h="1601470" w="744220">
                  <a:moveTo>
                    <a:pt x="743699" y="1049591"/>
                  </a:moveTo>
                  <a:lnTo>
                    <a:pt x="741045" y="1043178"/>
                  </a:lnTo>
                  <a:lnTo>
                    <a:pt x="731570" y="1033703"/>
                  </a:lnTo>
                  <a:lnTo>
                    <a:pt x="725157" y="1031049"/>
                  </a:lnTo>
                  <a:lnTo>
                    <a:pt x="718464" y="1031049"/>
                  </a:lnTo>
                  <a:lnTo>
                    <a:pt x="708634" y="1033030"/>
                  </a:lnTo>
                  <a:lnTo>
                    <a:pt x="700608" y="1038440"/>
                  </a:lnTo>
                  <a:lnTo>
                    <a:pt x="695198" y="1046467"/>
                  </a:lnTo>
                  <a:lnTo>
                    <a:pt x="693216" y="1056284"/>
                  </a:lnTo>
                  <a:lnTo>
                    <a:pt x="695198" y="1066114"/>
                  </a:lnTo>
                  <a:lnTo>
                    <a:pt x="700608" y="1074140"/>
                  </a:lnTo>
                  <a:lnTo>
                    <a:pt x="708634" y="1079550"/>
                  </a:lnTo>
                  <a:lnTo>
                    <a:pt x="718464" y="1081532"/>
                  </a:lnTo>
                  <a:lnTo>
                    <a:pt x="728281" y="1079550"/>
                  </a:lnTo>
                  <a:lnTo>
                    <a:pt x="736307" y="1074140"/>
                  </a:lnTo>
                  <a:lnTo>
                    <a:pt x="741718" y="1066114"/>
                  </a:lnTo>
                  <a:lnTo>
                    <a:pt x="743699" y="1056284"/>
                  </a:lnTo>
                  <a:lnTo>
                    <a:pt x="743699" y="1049591"/>
                  </a:lnTo>
                  <a:close/>
                </a:path>
                <a:path extrusionOk="0" h="1601470" w="744220">
                  <a:moveTo>
                    <a:pt x="743699" y="876287"/>
                  </a:moveTo>
                  <a:lnTo>
                    <a:pt x="741045" y="869873"/>
                  </a:lnTo>
                  <a:lnTo>
                    <a:pt x="731570" y="860399"/>
                  </a:lnTo>
                  <a:lnTo>
                    <a:pt x="725157" y="857745"/>
                  </a:lnTo>
                  <a:lnTo>
                    <a:pt x="718464" y="857745"/>
                  </a:lnTo>
                  <a:lnTo>
                    <a:pt x="708634" y="859726"/>
                  </a:lnTo>
                  <a:lnTo>
                    <a:pt x="700608" y="865136"/>
                  </a:lnTo>
                  <a:lnTo>
                    <a:pt x="695198" y="873163"/>
                  </a:lnTo>
                  <a:lnTo>
                    <a:pt x="693216" y="882992"/>
                  </a:lnTo>
                  <a:lnTo>
                    <a:pt x="695198" y="892810"/>
                  </a:lnTo>
                  <a:lnTo>
                    <a:pt x="700608" y="900836"/>
                  </a:lnTo>
                  <a:lnTo>
                    <a:pt x="708634" y="906246"/>
                  </a:lnTo>
                  <a:lnTo>
                    <a:pt x="718464" y="908227"/>
                  </a:lnTo>
                  <a:lnTo>
                    <a:pt x="728281" y="906246"/>
                  </a:lnTo>
                  <a:lnTo>
                    <a:pt x="736307" y="900836"/>
                  </a:lnTo>
                  <a:lnTo>
                    <a:pt x="741718" y="892810"/>
                  </a:lnTo>
                  <a:lnTo>
                    <a:pt x="743699" y="882992"/>
                  </a:lnTo>
                  <a:lnTo>
                    <a:pt x="743699" y="876287"/>
                  </a:lnTo>
                  <a:close/>
                </a:path>
                <a:path extrusionOk="0" h="1601470" w="744220">
                  <a:moveTo>
                    <a:pt x="743699" y="716813"/>
                  </a:moveTo>
                  <a:lnTo>
                    <a:pt x="741045" y="710399"/>
                  </a:lnTo>
                  <a:lnTo>
                    <a:pt x="731570" y="700925"/>
                  </a:lnTo>
                  <a:lnTo>
                    <a:pt x="725157" y="698271"/>
                  </a:lnTo>
                  <a:lnTo>
                    <a:pt x="718464" y="698271"/>
                  </a:lnTo>
                  <a:lnTo>
                    <a:pt x="708634" y="700252"/>
                  </a:lnTo>
                  <a:lnTo>
                    <a:pt x="700608" y="705662"/>
                  </a:lnTo>
                  <a:lnTo>
                    <a:pt x="695198" y="713689"/>
                  </a:lnTo>
                  <a:lnTo>
                    <a:pt x="693216" y="723506"/>
                  </a:lnTo>
                  <a:lnTo>
                    <a:pt x="695198" y="733336"/>
                  </a:lnTo>
                  <a:lnTo>
                    <a:pt x="700608" y="741362"/>
                  </a:lnTo>
                  <a:lnTo>
                    <a:pt x="708634" y="746772"/>
                  </a:lnTo>
                  <a:lnTo>
                    <a:pt x="718464" y="748753"/>
                  </a:lnTo>
                  <a:lnTo>
                    <a:pt x="728281" y="746772"/>
                  </a:lnTo>
                  <a:lnTo>
                    <a:pt x="736307" y="741362"/>
                  </a:lnTo>
                  <a:lnTo>
                    <a:pt x="741718" y="733336"/>
                  </a:lnTo>
                  <a:lnTo>
                    <a:pt x="743699" y="723506"/>
                  </a:lnTo>
                  <a:lnTo>
                    <a:pt x="743699" y="716813"/>
                  </a:lnTo>
                  <a:close/>
                </a:path>
                <a:path extrusionOk="0" h="1601470" w="744220">
                  <a:moveTo>
                    <a:pt x="743699" y="543509"/>
                  </a:moveTo>
                  <a:lnTo>
                    <a:pt x="741045" y="537095"/>
                  </a:lnTo>
                  <a:lnTo>
                    <a:pt x="731570" y="527621"/>
                  </a:lnTo>
                  <a:lnTo>
                    <a:pt x="725157" y="524967"/>
                  </a:lnTo>
                  <a:lnTo>
                    <a:pt x="718464" y="524967"/>
                  </a:lnTo>
                  <a:lnTo>
                    <a:pt x="708634" y="526948"/>
                  </a:lnTo>
                  <a:lnTo>
                    <a:pt x="700608" y="532358"/>
                  </a:lnTo>
                  <a:lnTo>
                    <a:pt x="695198" y="540385"/>
                  </a:lnTo>
                  <a:lnTo>
                    <a:pt x="693216" y="550202"/>
                  </a:lnTo>
                  <a:lnTo>
                    <a:pt x="695198" y="560031"/>
                  </a:lnTo>
                  <a:lnTo>
                    <a:pt x="700608" y="568058"/>
                  </a:lnTo>
                  <a:lnTo>
                    <a:pt x="708634" y="573468"/>
                  </a:lnTo>
                  <a:lnTo>
                    <a:pt x="718464" y="575449"/>
                  </a:lnTo>
                  <a:lnTo>
                    <a:pt x="728281" y="573468"/>
                  </a:lnTo>
                  <a:lnTo>
                    <a:pt x="736307" y="568058"/>
                  </a:lnTo>
                  <a:lnTo>
                    <a:pt x="741718" y="560031"/>
                  </a:lnTo>
                  <a:lnTo>
                    <a:pt x="743699" y="550202"/>
                  </a:lnTo>
                  <a:lnTo>
                    <a:pt x="743699" y="543509"/>
                  </a:lnTo>
                  <a:close/>
                </a:path>
                <a:path extrusionOk="0" h="1601470" w="744220">
                  <a:moveTo>
                    <a:pt x="743699" y="370205"/>
                  </a:moveTo>
                  <a:lnTo>
                    <a:pt x="741045" y="363791"/>
                  </a:lnTo>
                  <a:lnTo>
                    <a:pt x="731570" y="354317"/>
                  </a:lnTo>
                  <a:lnTo>
                    <a:pt x="725157" y="351663"/>
                  </a:lnTo>
                  <a:lnTo>
                    <a:pt x="718464" y="351663"/>
                  </a:lnTo>
                  <a:lnTo>
                    <a:pt x="708634" y="353644"/>
                  </a:lnTo>
                  <a:lnTo>
                    <a:pt x="700608" y="359054"/>
                  </a:lnTo>
                  <a:lnTo>
                    <a:pt x="695198" y="367080"/>
                  </a:lnTo>
                  <a:lnTo>
                    <a:pt x="693216" y="376910"/>
                  </a:lnTo>
                  <a:lnTo>
                    <a:pt x="695198" y="386727"/>
                  </a:lnTo>
                  <a:lnTo>
                    <a:pt x="700608" y="394754"/>
                  </a:lnTo>
                  <a:lnTo>
                    <a:pt x="708634" y="400164"/>
                  </a:lnTo>
                  <a:lnTo>
                    <a:pt x="718464" y="402145"/>
                  </a:lnTo>
                  <a:lnTo>
                    <a:pt x="728281" y="400164"/>
                  </a:lnTo>
                  <a:lnTo>
                    <a:pt x="736307" y="394754"/>
                  </a:lnTo>
                  <a:lnTo>
                    <a:pt x="741718" y="386727"/>
                  </a:lnTo>
                  <a:lnTo>
                    <a:pt x="743699" y="376910"/>
                  </a:lnTo>
                  <a:lnTo>
                    <a:pt x="743699" y="370205"/>
                  </a:lnTo>
                  <a:close/>
                </a:path>
                <a:path extrusionOk="0" h="1601470" w="744220">
                  <a:moveTo>
                    <a:pt x="743699" y="196900"/>
                  </a:moveTo>
                  <a:lnTo>
                    <a:pt x="741045" y="190487"/>
                  </a:lnTo>
                  <a:lnTo>
                    <a:pt x="731570" y="181013"/>
                  </a:lnTo>
                  <a:lnTo>
                    <a:pt x="725157" y="178358"/>
                  </a:lnTo>
                  <a:lnTo>
                    <a:pt x="718464" y="178358"/>
                  </a:lnTo>
                  <a:lnTo>
                    <a:pt x="708634" y="180340"/>
                  </a:lnTo>
                  <a:lnTo>
                    <a:pt x="700608" y="185750"/>
                  </a:lnTo>
                  <a:lnTo>
                    <a:pt x="695198" y="193776"/>
                  </a:lnTo>
                  <a:lnTo>
                    <a:pt x="693216" y="203606"/>
                  </a:lnTo>
                  <a:lnTo>
                    <a:pt x="695198" y="213423"/>
                  </a:lnTo>
                  <a:lnTo>
                    <a:pt x="700608" y="221449"/>
                  </a:lnTo>
                  <a:lnTo>
                    <a:pt x="708634" y="226860"/>
                  </a:lnTo>
                  <a:lnTo>
                    <a:pt x="718464" y="228841"/>
                  </a:lnTo>
                  <a:lnTo>
                    <a:pt x="728281" y="226860"/>
                  </a:lnTo>
                  <a:lnTo>
                    <a:pt x="736307" y="221449"/>
                  </a:lnTo>
                  <a:lnTo>
                    <a:pt x="741718" y="213423"/>
                  </a:lnTo>
                  <a:lnTo>
                    <a:pt x="743699" y="203606"/>
                  </a:lnTo>
                  <a:lnTo>
                    <a:pt x="743699" y="196900"/>
                  </a:lnTo>
                  <a:close/>
                </a:path>
                <a:path extrusionOk="0" h="1601470" w="744220">
                  <a:moveTo>
                    <a:pt x="743699" y="23596"/>
                  </a:moveTo>
                  <a:lnTo>
                    <a:pt x="741045" y="17183"/>
                  </a:lnTo>
                  <a:lnTo>
                    <a:pt x="731570" y="7708"/>
                  </a:lnTo>
                  <a:lnTo>
                    <a:pt x="725157" y="5054"/>
                  </a:lnTo>
                  <a:lnTo>
                    <a:pt x="718464" y="5054"/>
                  </a:lnTo>
                  <a:lnTo>
                    <a:pt x="708634" y="7035"/>
                  </a:lnTo>
                  <a:lnTo>
                    <a:pt x="700608" y="12446"/>
                  </a:lnTo>
                  <a:lnTo>
                    <a:pt x="695198" y="20472"/>
                  </a:lnTo>
                  <a:lnTo>
                    <a:pt x="693216" y="30302"/>
                  </a:lnTo>
                  <a:lnTo>
                    <a:pt x="695198" y="40119"/>
                  </a:lnTo>
                  <a:lnTo>
                    <a:pt x="700608" y="48145"/>
                  </a:lnTo>
                  <a:lnTo>
                    <a:pt x="708634" y="53555"/>
                  </a:lnTo>
                  <a:lnTo>
                    <a:pt x="718464" y="55537"/>
                  </a:lnTo>
                  <a:lnTo>
                    <a:pt x="728281" y="53555"/>
                  </a:lnTo>
                  <a:lnTo>
                    <a:pt x="736307" y="48145"/>
                  </a:lnTo>
                  <a:lnTo>
                    <a:pt x="741718" y="40119"/>
                  </a:lnTo>
                  <a:lnTo>
                    <a:pt x="743699" y="30302"/>
                  </a:lnTo>
                  <a:lnTo>
                    <a:pt x="743699" y="23596"/>
                  </a:lnTo>
                  <a:close/>
                </a:path>
              </a:pathLst>
            </a:custGeom>
            <a:solidFill>
              <a:srgbClr val="E6F4F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97" name="Google Shape;397;p1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327675" y="4257512"/>
              <a:ext cx="1080876" cy="31449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" name="Google Shape;134;p3"/>
          <p:cNvGrpSpPr/>
          <p:nvPr/>
        </p:nvGrpSpPr>
        <p:grpSpPr>
          <a:xfrm>
            <a:off x="3085250" y="5100"/>
            <a:ext cx="6058746" cy="5138399"/>
            <a:chOff x="3085250" y="5100"/>
            <a:chExt cx="6058746" cy="5138399"/>
          </a:xfrm>
        </p:grpSpPr>
        <p:pic>
          <p:nvPicPr>
            <p:cNvPr id="135" name="Google Shape;135;p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550575" y="7678"/>
              <a:ext cx="5593421" cy="51358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6" name="Google Shape;136;p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085250" y="5100"/>
              <a:ext cx="4208149" cy="51383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7" name="Google Shape;137;p3"/>
          <p:cNvSpPr txBox="1"/>
          <p:nvPr>
            <p:ph type="title"/>
          </p:nvPr>
        </p:nvSpPr>
        <p:spPr>
          <a:xfrm>
            <a:off x="1343850" y="1730450"/>
            <a:ext cx="3405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875">
            <a:spAutoFit/>
          </a:bodyPr>
          <a:lstStyle/>
          <a:p>
            <a:pPr indent="0" lvl="0" marL="12700" marR="5080" rtl="0" algn="l">
              <a:lnSpc>
                <a:spcPct val="1006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600"/>
              <a:t>¿Qué es BTP?</a:t>
            </a:r>
            <a:endParaRPr sz="3600"/>
          </a:p>
        </p:txBody>
      </p:sp>
      <p:sp>
        <p:nvSpPr>
          <p:cNvPr id="138" name="Google Shape;138;p3"/>
          <p:cNvSpPr/>
          <p:nvPr/>
        </p:nvSpPr>
        <p:spPr>
          <a:xfrm>
            <a:off x="1122225" y="1802650"/>
            <a:ext cx="0" cy="1023619"/>
          </a:xfrm>
          <a:custGeom>
            <a:rect b="b" l="l" r="r" t="t"/>
            <a:pathLst>
              <a:path extrusionOk="0" h="1023619" w="120000">
                <a:moveTo>
                  <a:pt x="0" y="0"/>
                </a:moveTo>
                <a:lnTo>
                  <a:pt x="0" y="1023299"/>
                </a:lnTo>
              </a:path>
            </a:pathLst>
          </a:custGeom>
          <a:noFill/>
          <a:ln cap="flat" cmpd="sng" w="76175">
            <a:solidFill>
              <a:srgbClr val="FFE6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9" name="Google Shape;139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76549" y="1820111"/>
            <a:ext cx="66599" cy="66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47949" y="1813449"/>
            <a:ext cx="66599" cy="66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9349" y="1813449"/>
            <a:ext cx="66599" cy="66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90749" y="1813449"/>
            <a:ext cx="66599" cy="66599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3"/>
          <p:cNvSpPr/>
          <p:nvPr/>
        </p:nvSpPr>
        <p:spPr>
          <a:xfrm>
            <a:off x="0" y="1813899"/>
            <a:ext cx="29209" cy="65405"/>
          </a:xfrm>
          <a:custGeom>
            <a:rect b="b" l="l" r="r" t="t"/>
            <a:pathLst>
              <a:path extrusionOk="0" h="65405" w="29209">
                <a:moveTo>
                  <a:pt x="0" y="65231"/>
                </a:moveTo>
                <a:lnTo>
                  <a:pt x="0" y="0"/>
                </a:lnTo>
                <a:lnTo>
                  <a:pt x="1976" y="195"/>
                </a:lnTo>
                <a:lnTo>
                  <a:pt x="28749" y="32849"/>
                </a:lnTo>
                <a:lnTo>
                  <a:pt x="26133" y="45811"/>
                </a:lnTo>
                <a:lnTo>
                  <a:pt x="18996" y="56396"/>
                </a:lnTo>
                <a:lnTo>
                  <a:pt x="8411" y="63532"/>
                </a:lnTo>
                <a:lnTo>
                  <a:pt x="0" y="65231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4" name="Google Shape;144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76549" y="2048711"/>
            <a:ext cx="66599" cy="66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47949" y="2042049"/>
            <a:ext cx="66599" cy="66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9349" y="2042049"/>
            <a:ext cx="66599" cy="66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90749" y="2042049"/>
            <a:ext cx="66599" cy="66599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3"/>
          <p:cNvSpPr/>
          <p:nvPr/>
        </p:nvSpPr>
        <p:spPr>
          <a:xfrm>
            <a:off x="0" y="2042499"/>
            <a:ext cx="29209" cy="65405"/>
          </a:xfrm>
          <a:custGeom>
            <a:rect b="b" l="l" r="r" t="t"/>
            <a:pathLst>
              <a:path extrusionOk="0" h="65405" w="29209">
                <a:moveTo>
                  <a:pt x="0" y="65231"/>
                </a:moveTo>
                <a:lnTo>
                  <a:pt x="0" y="0"/>
                </a:lnTo>
                <a:lnTo>
                  <a:pt x="1976" y="195"/>
                </a:lnTo>
                <a:lnTo>
                  <a:pt x="28749" y="32849"/>
                </a:lnTo>
                <a:lnTo>
                  <a:pt x="26133" y="45811"/>
                </a:lnTo>
                <a:lnTo>
                  <a:pt x="18996" y="56396"/>
                </a:lnTo>
                <a:lnTo>
                  <a:pt x="8411" y="63532"/>
                </a:lnTo>
                <a:lnTo>
                  <a:pt x="0" y="65231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9" name="Google Shape;149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76549" y="2277311"/>
            <a:ext cx="66599" cy="66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47949" y="2270649"/>
            <a:ext cx="66599" cy="66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9349" y="2270649"/>
            <a:ext cx="66599" cy="66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90749" y="2270649"/>
            <a:ext cx="66599" cy="66599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3"/>
          <p:cNvSpPr/>
          <p:nvPr/>
        </p:nvSpPr>
        <p:spPr>
          <a:xfrm>
            <a:off x="0" y="2271099"/>
            <a:ext cx="29209" cy="65405"/>
          </a:xfrm>
          <a:custGeom>
            <a:rect b="b" l="l" r="r" t="t"/>
            <a:pathLst>
              <a:path extrusionOk="0" h="65405" w="29209">
                <a:moveTo>
                  <a:pt x="0" y="65231"/>
                </a:moveTo>
                <a:lnTo>
                  <a:pt x="0" y="0"/>
                </a:lnTo>
                <a:lnTo>
                  <a:pt x="1976" y="195"/>
                </a:lnTo>
                <a:lnTo>
                  <a:pt x="28749" y="32849"/>
                </a:lnTo>
                <a:lnTo>
                  <a:pt x="26133" y="45811"/>
                </a:lnTo>
                <a:lnTo>
                  <a:pt x="18996" y="56396"/>
                </a:lnTo>
                <a:lnTo>
                  <a:pt x="8411" y="63532"/>
                </a:lnTo>
                <a:lnTo>
                  <a:pt x="0" y="65231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4" name="Google Shape;154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76549" y="2505911"/>
            <a:ext cx="66599" cy="66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47949" y="2499249"/>
            <a:ext cx="66599" cy="66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9349" y="2499249"/>
            <a:ext cx="66599" cy="66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90749" y="2499249"/>
            <a:ext cx="66599" cy="66599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3"/>
          <p:cNvSpPr/>
          <p:nvPr/>
        </p:nvSpPr>
        <p:spPr>
          <a:xfrm>
            <a:off x="0" y="2499699"/>
            <a:ext cx="29209" cy="65405"/>
          </a:xfrm>
          <a:custGeom>
            <a:rect b="b" l="l" r="r" t="t"/>
            <a:pathLst>
              <a:path extrusionOk="0" h="65405" w="29209">
                <a:moveTo>
                  <a:pt x="0" y="65231"/>
                </a:moveTo>
                <a:lnTo>
                  <a:pt x="0" y="0"/>
                </a:lnTo>
                <a:lnTo>
                  <a:pt x="1976" y="195"/>
                </a:lnTo>
                <a:lnTo>
                  <a:pt x="28749" y="32849"/>
                </a:lnTo>
                <a:lnTo>
                  <a:pt x="26133" y="45811"/>
                </a:lnTo>
                <a:lnTo>
                  <a:pt x="18996" y="56396"/>
                </a:lnTo>
                <a:lnTo>
                  <a:pt x="8411" y="63532"/>
                </a:lnTo>
                <a:lnTo>
                  <a:pt x="0" y="65231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9" name="Google Shape;159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47949" y="2727849"/>
            <a:ext cx="66599" cy="66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76549" y="2734511"/>
            <a:ext cx="66599" cy="66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9349" y="2727849"/>
            <a:ext cx="66599" cy="66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90749" y="2727849"/>
            <a:ext cx="66599" cy="66599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3"/>
          <p:cNvSpPr/>
          <p:nvPr/>
        </p:nvSpPr>
        <p:spPr>
          <a:xfrm>
            <a:off x="0" y="2728299"/>
            <a:ext cx="29209" cy="65405"/>
          </a:xfrm>
          <a:custGeom>
            <a:rect b="b" l="l" r="r" t="t"/>
            <a:pathLst>
              <a:path extrusionOk="0" h="65405" w="29209">
                <a:moveTo>
                  <a:pt x="0" y="65231"/>
                </a:moveTo>
                <a:lnTo>
                  <a:pt x="0" y="0"/>
                </a:lnTo>
                <a:lnTo>
                  <a:pt x="1976" y="195"/>
                </a:lnTo>
                <a:lnTo>
                  <a:pt x="28749" y="32849"/>
                </a:lnTo>
                <a:lnTo>
                  <a:pt x="26133" y="45811"/>
                </a:lnTo>
                <a:lnTo>
                  <a:pt x="18996" y="56396"/>
                </a:lnTo>
                <a:lnTo>
                  <a:pt x="8411" y="63532"/>
                </a:lnTo>
                <a:lnTo>
                  <a:pt x="0" y="65231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4" name="Google Shape;164;p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69400" y="4414762"/>
            <a:ext cx="1080876" cy="314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e3b743a7c8_0_8"/>
          <p:cNvSpPr txBox="1"/>
          <p:nvPr>
            <p:ph type="title"/>
          </p:nvPr>
        </p:nvSpPr>
        <p:spPr>
          <a:xfrm>
            <a:off x="485225" y="348184"/>
            <a:ext cx="3792300" cy="277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Computación en la nube</a:t>
            </a:r>
            <a:endParaRPr/>
          </a:p>
        </p:txBody>
      </p:sp>
      <p:sp>
        <p:nvSpPr>
          <p:cNvPr id="170" name="Google Shape;170;g2e3b743a7c8_0_8"/>
          <p:cNvSpPr txBox="1"/>
          <p:nvPr/>
        </p:nvSpPr>
        <p:spPr>
          <a:xfrm>
            <a:off x="349850" y="4635225"/>
            <a:ext cx="5004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223548"/>
                </a:solidFill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</a:rPr>
              <a:t>SAP se está centrando en la transformación a la nube.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71" name="Google Shape;171;g2e3b743a7c8_0_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67775" y="3087773"/>
            <a:ext cx="1177750" cy="112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g2e3b743a7c8_0_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45475" y="1068626"/>
            <a:ext cx="1115875" cy="101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g2e3b743a7c8_0_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26400" y="1769201"/>
            <a:ext cx="922900" cy="775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g2e3b743a7c8_0_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4525" y="2082728"/>
            <a:ext cx="549825" cy="462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g2e3b743a7c8_0_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49300" y="2053119"/>
            <a:ext cx="687675" cy="87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g2e3b743a7c8_0_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239225" y="1447373"/>
            <a:ext cx="625175" cy="635350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g2e3b743a7c8_0_8"/>
          <p:cNvSpPr txBox="1"/>
          <p:nvPr/>
        </p:nvSpPr>
        <p:spPr>
          <a:xfrm>
            <a:off x="6045475" y="2321688"/>
            <a:ext cx="2594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On-Premise Systems</a:t>
            </a:r>
            <a:endParaRPr sz="10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78" name="Google Shape;178;g2e3b743a7c8_0_8"/>
          <p:cNvSpPr txBox="1"/>
          <p:nvPr/>
        </p:nvSpPr>
        <p:spPr>
          <a:xfrm>
            <a:off x="6438550" y="4296525"/>
            <a:ext cx="1048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User</a:t>
            </a:r>
            <a:endParaRPr sz="10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79" name="Google Shape;179;g2e3b743a7c8_0_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64575" y="2660400"/>
            <a:ext cx="549825" cy="700299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g2e3b743a7c8_0_8"/>
          <p:cNvSpPr/>
          <p:nvPr/>
        </p:nvSpPr>
        <p:spPr>
          <a:xfrm>
            <a:off x="5287600" y="581500"/>
            <a:ext cx="3294300" cy="41331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181" name="Google Shape;181;g2e3b743a7c8_0_8"/>
          <p:cNvCxnSpPr>
            <a:stCxn id="182" idx="2"/>
          </p:cNvCxnSpPr>
          <p:nvPr/>
        </p:nvCxnSpPr>
        <p:spPr>
          <a:xfrm rot="10800000">
            <a:off x="3125050" y="2986300"/>
            <a:ext cx="3121200" cy="93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2" name="Google Shape;182;g2e3b743a7c8_0_8"/>
          <p:cNvSpPr txBox="1"/>
          <p:nvPr/>
        </p:nvSpPr>
        <p:spPr>
          <a:xfrm>
            <a:off x="3337300" y="3582700"/>
            <a:ext cx="5817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Alquilar recursos</a:t>
            </a:r>
            <a:endParaRPr sz="10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183" name="Google Shape;183;g2e3b743a7c8_0_8"/>
          <p:cNvCxnSpPr/>
          <p:nvPr/>
        </p:nvCxnSpPr>
        <p:spPr>
          <a:xfrm rot="10800000">
            <a:off x="6914525" y="2683325"/>
            <a:ext cx="0" cy="353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4" name="Google Shape;184;g2e3b743a7c8_0_8"/>
          <p:cNvSpPr txBox="1"/>
          <p:nvPr/>
        </p:nvSpPr>
        <p:spPr>
          <a:xfrm>
            <a:off x="2314400" y="1473538"/>
            <a:ext cx="448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AWS</a:t>
            </a:r>
            <a:endParaRPr sz="10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e3be4190b0_1_73"/>
          <p:cNvSpPr/>
          <p:nvPr/>
        </p:nvSpPr>
        <p:spPr>
          <a:xfrm>
            <a:off x="3603775" y="739875"/>
            <a:ext cx="2169900" cy="17403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90" name="Google Shape;190;g2e3be4190b0_1_73"/>
          <p:cNvSpPr/>
          <p:nvPr/>
        </p:nvSpPr>
        <p:spPr>
          <a:xfrm>
            <a:off x="5876150" y="739875"/>
            <a:ext cx="2169900" cy="17403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91" name="Google Shape;191;g2e3be4190b0_1_73"/>
          <p:cNvSpPr txBox="1"/>
          <p:nvPr>
            <p:ph type="title"/>
          </p:nvPr>
        </p:nvSpPr>
        <p:spPr>
          <a:xfrm>
            <a:off x="485225" y="348184"/>
            <a:ext cx="3792300" cy="277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Computación en la nube</a:t>
            </a:r>
            <a:endParaRPr/>
          </a:p>
        </p:txBody>
      </p:sp>
      <p:pic>
        <p:nvPicPr>
          <p:cNvPr id="192" name="Google Shape;192;g2e3be4190b0_1_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55788" y="3823685"/>
            <a:ext cx="1177750" cy="112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g2e3be4190b0_1_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25075" y="1010623"/>
            <a:ext cx="549825" cy="4996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g2e3be4190b0_1_7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37000" y="1187868"/>
            <a:ext cx="448200" cy="455495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g2e3be4190b0_1_73"/>
          <p:cNvSpPr txBox="1"/>
          <p:nvPr/>
        </p:nvSpPr>
        <p:spPr>
          <a:xfrm>
            <a:off x="6196850" y="2079000"/>
            <a:ext cx="1849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Pagar por Hardware a AWS</a:t>
            </a:r>
            <a:endParaRPr sz="10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96" name="Google Shape;196;g2e3be4190b0_1_73"/>
          <p:cNvSpPr txBox="1"/>
          <p:nvPr/>
        </p:nvSpPr>
        <p:spPr>
          <a:xfrm>
            <a:off x="712425" y="4250250"/>
            <a:ext cx="1048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User</a:t>
            </a:r>
            <a:endParaRPr sz="10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97" name="Google Shape;197;g2e3be4190b0_1_73"/>
          <p:cNvSpPr txBox="1"/>
          <p:nvPr/>
        </p:nvSpPr>
        <p:spPr>
          <a:xfrm>
            <a:off x="1255250" y="3414725"/>
            <a:ext cx="1308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Alquilar recursos</a:t>
            </a:r>
            <a:endParaRPr sz="10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98" name="Google Shape;198;g2e3be4190b0_1_73"/>
          <p:cNvSpPr txBox="1"/>
          <p:nvPr/>
        </p:nvSpPr>
        <p:spPr>
          <a:xfrm>
            <a:off x="564525" y="1246262"/>
            <a:ext cx="448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AWS</a:t>
            </a:r>
            <a:endParaRPr sz="10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99" name="Google Shape;199;g2e3be4190b0_1_7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86825" y="942348"/>
            <a:ext cx="1115875" cy="946529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g2e3be4190b0_1_73"/>
          <p:cNvSpPr txBox="1"/>
          <p:nvPr/>
        </p:nvSpPr>
        <p:spPr>
          <a:xfrm>
            <a:off x="1586819" y="1922663"/>
            <a:ext cx="1308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Pagar por software manejado por AWS</a:t>
            </a:r>
            <a:endParaRPr sz="10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01" name="Google Shape;201;g2e3be4190b0_1_7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827251" y="981611"/>
            <a:ext cx="727424" cy="70030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g2e3be4190b0_1_73"/>
          <p:cNvSpPr/>
          <p:nvPr/>
        </p:nvSpPr>
        <p:spPr>
          <a:xfrm>
            <a:off x="1255250" y="742500"/>
            <a:ext cx="2169900" cy="17403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03" name="Google Shape;203;g2e3be4190b0_1_7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47550" y="1510293"/>
            <a:ext cx="448200" cy="455495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g2e3be4190b0_1_73"/>
          <p:cNvSpPr txBox="1"/>
          <p:nvPr/>
        </p:nvSpPr>
        <p:spPr>
          <a:xfrm>
            <a:off x="3669400" y="1922675"/>
            <a:ext cx="1849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Pagar por Hardware, software e infraestructura </a:t>
            </a:r>
            <a:endParaRPr sz="10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05" name="Google Shape;205;g2e3be4190b0_1_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4312" y="1081923"/>
            <a:ext cx="549825" cy="4996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g2e3be4190b0_1_7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46237" y="1259168"/>
            <a:ext cx="448200" cy="455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g2e3be4190b0_1_7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56787" y="1581593"/>
            <a:ext cx="448200" cy="45549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8" name="Google Shape;208;g2e3be4190b0_1_73"/>
          <p:cNvCxnSpPr>
            <a:stCxn id="192" idx="0"/>
            <a:endCxn id="202" idx="2"/>
          </p:cNvCxnSpPr>
          <p:nvPr/>
        </p:nvCxnSpPr>
        <p:spPr>
          <a:xfrm rot="10800000">
            <a:off x="2340262" y="2482685"/>
            <a:ext cx="2204400" cy="1341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9" name="Google Shape;209;g2e3be4190b0_1_73"/>
          <p:cNvCxnSpPr>
            <a:stCxn id="192" idx="0"/>
            <a:endCxn id="204" idx="2"/>
          </p:cNvCxnSpPr>
          <p:nvPr/>
        </p:nvCxnSpPr>
        <p:spPr>
          <a:xfrm flipH="1" rot="10800000">
            <a:off x="4544662" y="2415185"/>
            <a:ext cx="49200" cy="1408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0" name="Google Shape;210;g2e3be4190b0_1_73"/>
          <p:cNvCxnSpPr>
            <a:stCxn id="192" idx="0"/>
            <a:endCxn id="190" idx="2"/>
          </p:cNvCxnSpPr>
          <p:nvPr/>
        </p:nvCxnSpPr>
        <p:spPr>
          <a:xfrm flipH="1" rot="10800000">
            <a:off x="4544662" y="2480285"/>
            <a:ext cx="2416500" cy="134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e3b743a7c8_0_39"/>
          <p:cNvSpPr txBox="1"/>
          <p:nvPr>
            <p:ph type="title"/>
          </p:nvPr>
        </p:nvSpPr>
        <p:spPr>
          <a:xfrm>
            <a:off x="485225" y="348184"/>
            <a:ext cx="3792300" cy="277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Modelos de servicio</a:t>
            </a:r>
            <a:endParaRPr/>
          </a:p>
        </p:txBody>
      </p:sp>
      <p:pic>
        <p:nvPicPr>
          <p:cNvPr id="216" name="Google Shape;216;g2e3b743a7c8_0_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8402" y="1106625"/>
            <a:ext cx="2295450" cy="336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g2e3b743a7c8_0_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16261" y="943697"/>
            <a:ext cx="2295450" cy="36282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g2e3b743a7c8_0_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74125" y="1147375"/>
            <a:ext cx="2427700" cy="354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e3b743a7c8_0_25"/>
          <p:cNvSpPr txBox="1"/>
          <p:nvPr>
            <p:ph type="title"/>
          </p:nvPr>
        </p:nvSpPr>
        <p:spPr>
          <a:xfrm>
            <a:off x="485225" y="348184"/>
            <a:ext cx="3792300" cy="277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Hiper Escalador</a:t>
            </a:r>
            <a:endParaRPr/>
          </a:p>
        </p:txBody>
      </p:sp>
      <p:pic>
        <p:nvPicPr>
          <p:cNvPr id="224" name="Google Shape;224;g2e3b743a7c8_0_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3988" y="1069575"/>
            <a:ext cx="6672076" cy="3327700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g2e3b743a7c8_0_25"/>
          <p:cNvSpPr txBox="1"/>
          <p:nvPr/>
        </p:nvSpPr>
        <p:spPr>
          <a:xfrm>
            <a:off x="434700" y="4488225"/>
            <a:ext cx="7389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223548"/>
                </a:solidFill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</a:rPr>
              <a:t>Los hiperescaladores más conocidos son AWS, Microsoft Azure, Google Cloud Platform y Alibaba Cloud. 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Google Shape;230;g2dd154b5896_0_1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42540" y="4929315"/>
            <a:ext cx="448270" cy="91383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g2dd154b5896_0_162"/>
          <p:cNvSpPr txBox="1"/>
          <p:nvPr>
            <p:ph type="title"/>
          </p:nvPr>
        </p:nvSpPr>
        <p:spPr>
          <a:xfrm>
            <a:off x="485225" y="348184"/>
            <a:ext cx="3792300" cy="2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68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450"/>
              <a:t>SAP BTP</a:t>
            </a:r>
            <a:endParaRPr sz="1450"/>
          </a:p>
        </p:txBody>
      </p:sp>
      <p:sp>
        <p:nvSpPr>
          <p:cNvPr id="232" name="Google Shape;232;g2dd154b5896_0_162"/>
          <p:cNvSpPr/>
          <p:nvPr/>
        </p:nvSpPr>
        <p:spPr>
          <a:xfrm>
            <a:off x="342620" y="372656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g2dd154b5896_0_162"/>
          <p:cNvSpPr/>
          <p:nvPr/>
        </p:nvSpPr>
        <p:spPr>
          <a:xfrm>
            <a:off x="263228" y="370342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g2dd154b5896_0_162"/>
          <p:cNvSpPr/>
          <p:nvPr/>
        </p:nvSpPr>
        <p:spPr>
          <a:xfrm>
            <a:off x="183835" y="370342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g2dd154b5896_0_162"/>
          <p:cNvSpPr/>
          <p:nvPr/>
        </p:nvSpPr>
        <p:spPr>
          <a:xfrm>
            <a:off x="104442" y="370342"/>
            <a:ext cx="23494" cy="23495"/>
          </a:xfrm>
          <a:custGeom>
            <a:rect b="b" l="l" r="r" t="t"/>
            <a:pathLst>
              <a:path extrusionOk="0" h="23495" w="23494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g2dd154b5896_0_162"/>
          <p:cNvSpPr/>
          <p:nvPr/>
        </p:nvSpPr>
        <p:spPr>
          <a:xfrm>
            <a:off x="25049" y="370342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g2dd154b5896_0_162"/>
          <p:cNvSpPr/>
          <p:nvPr/>
        </p:nvSpPr>
        <p:spPr>
          <a:xfrm>
            <a:off x="342620" y="452049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g2dd154b5896_0_162"/>
          <p:cNvSpPr/>
          <p:nvPr/>
        </p:nvSpPr>
        <p:spPr>
          <a:xfrm>
            <a:off x="263228" y="449735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g2dd154b5896_0_162"/>
          <p:cNvSpPr/>
          <p:nvPr/>
        </p:nvSpPr>
        <p:spPr>
          <a:xfrm>
            <a:off x="183835" y="449735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g2dd154b5896_0_162"/>
          <p:cNvSpPr/>
          <p:nvPr/>
        </p:nvSpPr>
        <p:spPr>
          <a:xfrm>
            <a:off x="104442" y="449735"/>
            <a:ext cx="23494" cy="23495"/>
          </a:xfrm>
          <a:custGeom>
            <a:rect b="b" l="l" r="r" t="t"/>
            <a:pathLst>
              <a:path extrusionOk="0" h="23495" w="23494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g2dd154b5896_0_162"/>
          <p:cNvSpPr/>
          <p:nvPr/>
        </p:nvSpPr>
        <p:spPr>
          <a:xfrm>
            <a:off x="25049" y="449735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g2dd154b5896_0_162"/>
          <p:cNvSpPr/>
          <p:nvPr/>
        </p:nvSpPr>
        <p:spPr>
          <a:xfrm>
            <a:off x="342620" y="531442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g2dd154b5896_0_162"/>
          <p:cNvSpPr/>
          <p:nvPr/>
        </p:nvSpPr>
        <p:spPr>
          <a:xfrm>
            <a:off x="263228" y="529128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g2dd154b5896_0_162"/>
          <p:cNvSpPr/>
          <p:nvPr/>
        </p:nvSpPr>
        <p:spPr>
          <a:xfrm>
            <a:off x="183835" y="529128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g2dd154b5896_0_162"/>
          <p:cNvSpPr/>
          <p:nvPr/>
        </p:nvSpPr>
        <p:spPr>
          <a:xfrm>
            <a:off x="104442" y="529128"/>
            <a:ext cx="23494" cy="23495"/>
          </a:xfrm>
          <a:custGeom>
            <a:rect b="b" l="l" r="r" t="t"/>
            <a:pathLst>
              <a:path extrusionOk="0" h="23495" w="23494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g2dd154b5896_0_162"/>
          <p:cNvSpPr/>
          <p:nvPr/>
        </p:nvSpPr>
        <p:spPr>
          <a:xfrm>
            <a:off x="25049" y="529128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g2dd154b5896_0_162"/>
          <p:cNvSpPr/>
          <p:nvPr/>
        </p:nvSpPr>
        <p:spPr>
          <a:xfrm>
            <a:off x="342620" y="610835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g2dd154b5896_0_162"/>
          <p:cNvSpPr/>
          <p:nvPr/>
        </p:nvSpPr>
        <p:spPr>
          <a:xfrm>
            <a:off x="263228" y="608521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g2dd154b5896_0_162"/>
          <p:cNvSpPr/>
          <p:nvPr/>
        </p:nvSpPr>
        <p:spPr>
          <a:xfrm>
            <a:off x="183835" y="608521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" name="Google Shape;250;g2dd154b5896_0_162"/>
          <p:cNvSpPr/>
          <p:nvPr/>
        </p:nvSpPr>
        <p:spPr>
          <a:xfrm>
            <a:off x="104442" y="608521"/>
            <a:ext cx="23494" cy="23495"/>
          </a:xfrm>
          <a:custGeom>
            <a:rect b="b" l="l" r="r" t="t"/>
            <a:pathLst>
              <a:path extrusionOk="0" h="23495" w="23494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g2dd154b5896_0_162"/>
          <p:cNvSpPr/>
          <p:nvPr/>
        </p:nvSpPr>
        <p:spPr>
          <a:xfrm>
            <a:off x="25049" y="608521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g2dd154b5896_0_162"/>
          <p:cNvSpPr/>
          <p:nvPr/>
        </p:nvSpPr>
        <p:spPr>
          <a:xfrm>
            <a:off x="342620" y="690227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g2dd154b5896_0_162"/>
          <p:cNvSpPr/>
          <p:nvPr/>
        </p:nvSpPr>
        <p:spPr>
          <a:xfrm>
            <a:off x="263228" y="687913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g2dd154b5896_0_162"/>
          <p:cNvSpPr/>
          <p:nvPr/>
        </p:nvSpPr>
        <p:spPr>
          <a:xfrm>
            <a:off x="183835" y="687913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g2dd154b5896_0_162"/>
          <p:cNvSpPr/>
          <p:nvPr/>
        </p:nvSpPr>
        <p:spPr>
          <a:xfrm>
            <a:off x="104442" y="687913"/>
            <a:ext cx="23494" cy="23495"/>
          </a:xfrm>
          <a:custGeom>
            <a:rect b="b" l="l" r="r" t="t"/>
            <a:pathLst>
              <a:path extrusionOk="0" h="23495" w="23494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g2dd154b5896_0_162"/>
          <p:cNvSpPr/>
          <p:nvPr/>
        </p:nvSpPr>
        <p:spPr>
          <a:xfrm>
            <a:off x="25049" y="687913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Google Shape;257;g2dd154b5896_0_162"/>
          <p:cNvSpPr txBox="1"/>
          <p:nvPr/>
        </p:nvSpPr>
        <p:spPr>
          <a:xfrm>
            <a:off x="271660" y="4927067"/>
            <a:ext cx="1559700" cy="1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none" cap="none" strike="noStrike">
                <a:solidFill>
                  <a:srgbClr val="99999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Globa⭲t PíopíictaíQ | Co⭲ridc⭲tial i⭲roímatio⭲</a:t>
            </a:r>
            <a:endParaRPr b="0" i="0" sz="600" u="none" cap="none" strike="noStrik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58" name="Google Shape;258;g2dd154b5896_0_162"/>
          <p:cNvSpPr txBox="1"/>
          <p:nvPr/>
        </p:nvSpPr>
        <p:spPr>
          <a:xfrm>
            <a:off x="286725" y="401247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Google Shape;259;g2dd154b5896_0_162"/>
          <p:cNvSpPr txBox="1"/>
          <p:nvPr/>
        </p:nvSpPr>
        <p:spPr>
          <a:xfrm>
            <a:off x="5343500" y="3834775"/>
            <a:ext cx="3821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60" name="Google Shape;260;g2dd154b5896_0_162"/>
          <p:cNvSpPr txBox="1"/>
          <p:nvPr/>
        </p:nvSpPr>
        <p:spPr>
          <a:xfrm>
            <a:off x="673125" y="1386825"/>
            <a:ext cx="4665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61" name="Google Shape;261;g2dd154b5896_0_162"/>
          <p:cNvSpPr txBox="1"/>
          <p:nvPr/>
        </p:nvSpPr>
        <p:spPr>
          <a:xfrm>
            <a:off x="597900" y="881400"/>
            <a:ext cx="3000000" cy="21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508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>
                <a:solidFill>
                  <a:srgbClr val="1F2A44"/>
                </a:solidFill>
                <a:latin typeface="Trebuchet MS"/>
                <a:ea typeface="Trebuchet MS"/>
                <a:cs typeface="Trebuchet MS"/>
                <a:sym typeface="Trebuchet MS"/>
              </a:rPr>
              <a:t>SAP BTP (Business Technology Platform) es una plataforma de tecnología empresarial de SAP que integra bases de datos, análisis, inteligencia artificial, desarrollo de aplicaciones y automatización en la nube. Permite a las empresas extender, integrar y personalizar soluciones SAP y no SAP en un entorno flexible y escalable.</a:t>
            </a:r>
            <a:endParaRPr b="0" i="0" sz="11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62" name="Google Shape;262;g2dd154b5896_0_162"/>
          <p:cNvSpPr/>
          <p:nvPr/>
        </p:nvSpPr>
        <p:spPr>
          <a:xfrm rot="6547604">
            <a:off x="9672531" y="2501151"/>
            <a:ext cx="2255090" cy="6597527"/>
          </a:xfrm>
          <a:prstGeom prst="triangle">
            <a:avLst>
              <a:gd fmla="val 50000" name="adj"/>
            </a:avLst>
          </a:prstGeom>
          <a:solidFill>
            <a:srgbClr val="BFD7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3" name="Google Shape;263;g2dd154b5896_0_1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51900" y="634337"/>
            <a:ext cx="5377552" cy="287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g2e3b743a7c8_0_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5875" y="345125"/>
            <a:ext cx="5421398" cy="2981199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g2e3b743a7c8_0_3"/>
          <p:cNvSpPr txBox="1"/>
          <p:nvPr>
            <p:ph type="title"/>
          </p:nvPr>
        </p:nvSpPr>
        <p:spPr>
          <a:xfrm>
            <a:off x="562250" y="387559"/>
            <a:ext cx="3792300" cy="2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68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450"/>
              <a:t>SAP BTP</a:t>
            </a:r>
            <a:endParaRPr sz="1450"/>
          </a:p>
        </p:txBody>
      </p:sp>
      <p:sp>
        <p:nvSpPr>
          <p:cNvPr id="270" name="Google Shape;270;g2e3b743a7c8_0_3"/>
          <p:cNvSpPr txBox="1"/>
          <p:nvPr/>
        </p:nvSpPr>
        <p:spPr>
          <a:xfrm>
            <a:off x="1221550" y="3232100"/>
            <a:ext cx="6612600" cy="18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Pilares </a:t>
            </a:r>
            <a:endParaRPr b="1"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-"/>
            </a:pPr>
            <a:r>
              <a:rPr lang="en-US" sz="15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Desarrollo de aplicaciones: SAP Build Code. </a:t>
            </a: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-"/>
            </a:pPr>
            <a:r>
              <a:rPr lang="en-US" sz="15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Automatización: SAP Build Process Automation. </a:t>
            </a: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-"/>
            </a:pPr>
            <a:r>
              <a:rPr lang="en-US" sz="15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Integración: SAP Integration Suite. </a:t>
            </a: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-"/>
            </a:pPr>
            <a:r>
              <a:rPr lang="en-US" sz="15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Datos y análisis: SAP Analytics Cloud, SAP Datasphere, SAP HANA Cloud y más.</a:t>
            </a: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-"/>
            </a:pPr>
            <a:r>
              <a:rPr lang="en-US" sz="15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Inteligencia artificial: SAP AI Business Services y Generative AI Hub.</a:t>
            </a: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2e3be4190b0_1_14"/>
          <p:cNvSpPr txBox="1"/>
          <p:nvPr>
            <p:ph type="title"/>
          </p:nvPr>
        </p:nvSpPr>
        <p:spPr>
          <a:xfrm>
            <a:off x="485225" y="348184"/>
            <a:ext cx="3792300" cy="277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Modelos comerciales</a:t>
            </a:r>
            <a:endParaRPr/>
          </a:p>
        </p:txBody>
      </p:sp>
      <p:pic>
        <p:nvPicPr>
          <p:cNvPr id="276" name="Google Shape;276;g2e3be4190b0_1_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9250" y="1089573"/>
            <a:ext cx="7493424" cy="2861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